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NanLiHei_Eurostile" panose="02010600030101010101" pitchFamily="2" charset="-122"/>
      <p:regular r:id="rId37"/>
    </p:embeddedFont>
    <p:embeddedFont>
      <p:font typeface="方正中倩简体" panose="03000509000000000000" pitchFamily="65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Arial Unicode MS" panose="020B0604020202020204" charset="-122"/>
      <p:regular r:id="rId43"/>
    </p:embeddedFont>
    <p:embeddedFont>
      <p:font typeface="Calibri Light" panose="020F0302020204030204" charset="0"/>
      <p:regular r:id="rId44"/>
      <p: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42" y="246"/>
      </p:cViewPr>
      <p:guideLst>
        <p:guide orient="horz" pos="1655"/>
        <p:guide pos="29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8A02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8A02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5777536"/>
        <c:axId val="75779072"/>
      </c:barChart>
      <c:catAx>
        <c:axId val="7577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5779072"/>
        <c:crosses val="autoZero"/>
        <c:auto val="1"/>
        <c:lblAlgn val="ctr"/>
        <c:lblOffset val="100"/>
        <c:noMultiLvlLbl val="0"/>
      </c:catAx>
      <c:valAx>
        <c:axId val="7577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577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85000"/>
              <a:lumOff val="15000"/>
            </a:schemeClr>
          </a:solidFill>
        </a:defRPr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rgbClr val="8A0200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rgbClr val="8A0200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rgbClr val="8A0200"/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rgbClr val="8A0200"/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7CED0E29-377F-4B5E-A26B-AA4F45E54AAC}" type="presOf" srcId="{FB234881-BAA4-44B9-9195-739C5DE99BAF}" destId="{D96BE575-9B57-4274-8499-02B861278200}" srcOrd="0" destOrd="0" presId="urn:microsoft.com/office/officeart/2005/8/layout/process1"/>
    <dgm:cxn modelId="{58A66234-51C9-40F2-AB6F-2367BD8600F7}" type="presOf" srcId="{4549C671-6A49-42CD-A6D1-A4B37434B886}" destId="{4C1F1273-C52C-461E-8756-636182C5B8A4}" srcOrd="1" destOrd="0" presId="urn:microsoft.com/office/officeart/2005/8/layout/process1"/>
    <dgm:cxn modelId="{DC06A23D-0085-4691-B82B-D979B9EA01E9}" type="presOf" srcId="{C820DD37-537E-4F08-BA2E-E0821D1F8F7E}" destId="{2094AE5B-82BD-4BB4-829F-588187D11B1C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6BDA9C6B-6313-4C98-8980-DD534297B741}" type="presOf" srcId="{2FAEA9EB-E4BB-4896-98C3-E105765DA101}" destId="{3A5B4CE7-35F6-4767-99AC-70A8BA34D79F}" srcOrd="0" destOrd="0" presId="urn:microsoft.com/office/officeart/2005/8/layout/process1"/>
    <dgm:cxn modelId="{604C1D6F-A9D6-467A-AECD-864E5E57CF0E}" type="presOf" srcId="{4DE76FDF-87E2-4D93-9894-32DE5C923DF5}" destId="{A0FEB2EF-EA84-4D9D-BD99-88E47A240ECA}" srcOrd="0" destOrd="0" presId="urn:microsoft.com/office/officeart/2005/8/layout/process1"/>
    <dgm:cxn modelId="{78F56D4F-CFD7-4A78-B166-C0ACD2B460F3}" type="presOf" srcId="{99CD6B1F-6F59-49E8-87E2-6449E9C15B5B}" destId="{31E970E5-DBA2-4A9D-AF0C-6917814E6025}" srcOrd="0" destOrd="0" presId="urn:microsoft.com/office/officeart/2005/8/layout/process1"/>
    <dgm:cxn modelId="{7BE43F7D-B6EA-4A64-8E4D-6940417B0359}" type="presOf" srcId="{6753FD53-B7A6-4A65-AAF0-7006B3679730}" destId="{B285EC92-9714-49EC-8AB8-940A99ACBE2E}" srcOrd="1" destOrd="0" presId="urn:microsoft.com/office/officeart/2005/8/layout/process1"/>
    <dgm:cxn modelId="{5941CB9E-5994-4133-B00D-FD34274319B0}" type="presOf" srcId="{2E5064BF-14C5-4673-8738-4B8F60A4C023}" destId="{F6D03C52-2E58-429B-9EEF-98237E561266}" srcOrd="1" destOrd="0" presId="urn:microsoft.com/office/officeart/2005/8/layout/process1"/>
    <dgm:cxn modelId="{D085DCA4-BF16-410E-86D3-C8FE2E862E11}" type="presOf" srcId="{6753FD53-B7A6-4A65-AAF0-7006B3679730}" destId="{299CEF93-A13E-4042-A2DA-9BDDFA591027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95EBC1F1-6177-43CF-876D-10F2CB1D29C8}" type="presOf" srcId="{2E5064BF-14C5-4673-8738-4B8F60A4C023}" destId="{2D21C90F-FE9B-4871-917F-1E051F677DDA}" srcOrd="0" destOrd="0" presId="urn:microsoft.com/office/officeart/2005/8/layout/process1"/>
    <dgm:cxn modelId="{361E98F4-BBE4-4EF2-99A1-F4FD9F79FB70}" type="presOf" srcId="{4549C671-6A49-42CD-A6D1-A4B37434B886}" destId="{C67F7D43-069A-4CE5-8066-2F3CEDAAF34F}" srcOrd="0" destOrd="0" presId="urn:microsoft.com/office/officeart/2005/8/layout/process1"/>
    <dgm:cxn modelId="{8CC998A7-C632-460F-B1A7-501FC75EAA3F}" type="presParOf" srcId="{D96BE575-9B57-4274-8499-02B861278200}" destId="{3A5B4CE7-35F6-4767-99AC-70A8BA34D79F}" srcOrd="0" destOrd="0" presId="urn:microsoft.com/office/officeart/2005/8/layout/process1"/>
    <dgm:cxn modelId="{413AF0E8-98D1-4A05-90A8-BA98126F7CD4}" type="presParOf" srcId="{D96BE575-9B57-4274-8499-02B861278200}" destId="{299CEF93-A13E-4042-A2DA-9BDDFA591027}" srcOrd="1" destOrd="0" presId="urn:microsoft.com/office/officeart/2005/8/layout/process1"/>
    <dgm:cxn modelId="{4E9C68E8-E606-45CF-821F-FF4A92029292}" type="presParOf" srcId="{299CEF93-A13E-4042-A2DA-9BDDFA591027}" destId="{B285EC92-9714-49EC-8AB8-940A99ACBE2E}" srcOrd="0" destOrd="0" presId="urn:microsoft.com/office/officeart/2005/8/layout/process1"/>
    <dgm:cxn modelId="{80352810-C6F6-41BF-8BB5-F86D2A14C8BD}" type="presParOf" srcId="{D96BE575-9B57-4274-8499-02B861278200}" destId="{31E970E5-DBA2-4A9D-AF0C-6917814E6025}" srcOrd="2" destOrd="0" presId="urn:microsoft.com/office/officeart/2005/8/layout/process1"/>
    <dgm:cxn modelId="{805B86A7-57A2-4ACF-940B-ABBD3AD3DBF1}" type="presParOf" srcId="{D96BE575-9B57-4274-8499-02B861278200}" destId="{2D21C90F-FE9B-4871-917F-1E051F677DDA}" srcOrd="3" destOrd="0" presId="urn:microsoft.com/office/officeart/2005/8/layout/process1"/>
    <dgm:cxn modelId="{3B79953E-E5E0-473A-8F3A-B446992CF363}" type="presParOf" srcId="{2D21C90F-FE9B-4871-917F-1E051F677DDA}" destId="{F6D03C52-2E58-429B-9EEF-98237E561266}" srcOrd="0" destOrd="0" presId="urn:microsoft.com/office/officeart/2005/8/layout/process1"/>
    <dgm:cxn modelId="{4F4BE8E3-411E-4F39-B0E9-46F3EB9BBED3}" type="presParOf" srcId="{D96BE575-9B57-4274-8499-02B861278200}" destId="{2094AE5B-82BD-4BB4-829F-588187D11B1C}" srcOrd="4" destOrd="0" presId="urn:microsoft.com/office/officeart/2005/8/layout/process1"/>
    <dgm:cxn modelId="{659FCF5D-6100-4B70-9E41-88F95B0B2073}" type="presParOf" srcId="{D96BE575-9B57-4274-8499-02B861278200}" destId="{C67F7D43-069A-4CE5-8066-2F3CEDAAF34F}" srcOrd="5" destOrd="0" presId="urn:microsoft.com/office/officeart/2005/8/layout/process1"/>
    <dgm:cxn modelId="{73617AFF-5183-4B73-9DB5-45BBCC521D21}" type="presParOf" srcId="{C67F7D43-069A-4CE5-8066-2F3CEDAAF34F}" destId="{4C1F1273-C52C-461E-8756-636182C5B8A4}" srcOrd="0" destOrd="0" presId="urn:microsoft.com/office/officeart/2005/8/layout/process1"/>
    <dgm:cxn modelId="{014BD51C-4F8F-48AC-88E5-90442D08D883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234881-BAA4-44B9-9195-739C5DE99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AEA9EB-E4BB-4896-98C3-E105765DA101}">
      <dgm:prSet phldrT="[文本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3940014E-8A57-47F7-8999-B579E68F813A}" cxnId="{D10BC3C5-E9E4-41A7-898D-031FDE23EF09}" type="parTrans">
      <dgm:prSet/>
      <dgm:spPr/>
      <dgm:t>
        <a:bodyPr/>
        <a:lstStyle/>
        <a:p>
          <a:endParaRPr lang="zh-CN" altLang="en-US"/>
        </a:p>
      </dgm:t>
    </dgm:pt>
    <dgm:pt modelId="{6753FD53-B7A6-4A65-AAF0-7006B3679730}" cxnId="{D10BC3C5-E9E4-41A7-898D-031FDE23EF09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99CD6B1F-6F59-49E8-87E2-6449E9C15B5B}">
      <dgm:prSet phldrT="[文本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2E71C7-AA79-4FFF-BF6F-8D2D282BF1BF}" cxnId="{A9BD556A-DD39-43F5-9887-A4E310738A1E}" type="parTrans">
      <dgm:prSet/>
      <dgm:spPr/>
      <dgm:t>
        <a:bodyPr/>
        <a:lstStyle/>
        <a:p>
          <a:endParaRPr lang="zh-CN" altLang="en-US"/>
        </a:p>
      </dgm:t>
    </dgm:pt>
    <dgm:pt modelId="{2E5064BF-14C5-4673-8738-4B8F60A4C023}" cxnId="{A9BD556A-DD39-43F5-9887-A4E310738A1E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C820DD37-537E-4F08-BA2E-E0821D1F8F7E}">
      <dgm:prSet phldrT="[文本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dirty="0"/>
        </a:p>
      </dgm:t>
    </dgm:pt>
    <dgm:pt modelId="{EE69E620-4BA7-41D7-8954-6671C414A1EC}" cxnId="{D06ED8C0-3AAF-4C26-B2C3-227F5CA425BA}" type="parTrans">
      <dgm:prSet/>
      <dgm:spPr/>
      <dgm:t>
        <a:bodyPr/>
        <a:lstStyle/>
        <a:p>
          <a:endParaRPr lang="zh-CN" altLang="en-US"/>
        </a:p>
      </dgm:t>
    </dgm:pt>
    <dgm:pt modelId="{4549C671-6A49-42CD-A6D1-A4B37434B886}" cxnId="{D06ED8C0-3AAF-4C26-B2C3-227F5CA425BA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4DE76FDF-87E2-4D93-9894-32DE5C923DF5}">
      <dgm:prSet phldrT="[文本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dirty="0"/>
        </a:p>
      </dgm:t>
    </dgm:pt>
    <dgm:pt modelId="{52D41E68-A396-49A1-9826-EDAF1685DF05}" cxnId="{A8E2BD63-01E6-4A2E-9B34-CD83EED4BDC7}" type="parTrans">
      <dgm:prSet/>
      <dgm:spPr/>
      <dgm:t>
        <a:bodyPr/>
        <a:lstStyle/>
        <a:p>
          <a:endParaRPr lang="zh-CN" altLang="en-US"/>
        </a:p>
      </dgm:t>
    </dgm:pt>
    <dgm:pt modelId="{35A4D627-C046-480F-B35D-1F35BC284EAE}" cxnId="{A8E2BD63-01E6-4A2E-9B34-CD83EED4BDC7}" type="sibTrans">
      <dgm:prSet/>
      <dgm:spPr/>
      <dgm:t>
        <a:bodyPr/>
        <a:lstStyle/>
        <a:p>
          <a:endParaRPr lang="zh-CN" altLang="en-US"/>
        </a:p>
      </dgm:t>
    </dgm:pt>
    <dgm:pt modelId="{D96BE575-9B57-4274-8499-02B861278200}" type="pres">
      <dgm:prSet presAssocID="{FB234881-BAA4-44B9-9195-739C5DE99BAF}" presName="Name0" presStyleCnt="0">
        <dgm:presLayoutVars>
          <dgm:dir/>
          <dgm:resizeHandles val="exact"/>
        </dgm:presLayoutVars>
      </dgm:prSet>
      <dgm:spPr/>
    </dgm:pt>
    <dgm:pt modelId="{3A5B4CE7-35F6-4767-99AC-70A8BA34D79F}" type="pres">
      <dgm:prSet presAssocID="{2FAEA9EB-E4BB-4896-98C3-E105765DA101}" presName="node" presStyleLbl="node1" presStyleIdx="0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99CEF93-A13E-4042-A2DA-9BDDFA591027}" type="pres">
      <dgm:prSet presAssocID="{6753FD53-B7A6-4A65-AAF0-7006B3679730}" presName="sibTrans" presStyleLbl="sibTrans2D1" presStyleIdx="0" presStyleCnt="3"/>
      <dgm:spPr/>
    </dgm:pt>
    <dgm:pt modelId="{B285EC92-9714-49EC-8AB8-940A99ACBE2E}" type="pres">
      <dgm:prSet presAssocID="{6753FD53-B7A6-4A65-AAF0-7006B3679730}" presName="connectorText" presStyleLbl="sibTrans2D1" presStyleIdx="0" presStyleCnt="3"/>
      <dgm:spPr/>
    </dgm:pt>
    <dgm:pt modelId="{31E970E5-DBA2-4A9D-AF0C-6917814E6025}" type="pres">
      <dgm:prSet presAssocID="{99CD6B1F-6F59-49E8-87E2-6449E9C15B5B}" presName="node" presStyleLbl="node1" presStyleIdx="1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2D21C90F-FE9B-4871-917F-1E051F677DDA}" type="pres">
      <dgm:prSet presAssocID="{2E5064BF-14C5-4673-8738-4B8F60A4C023}" presName="sibTrans" presStyleLbl="sibTrans2D1" presStyleIdx="1" presStyleCnt="3"/>
      <dgm:spPr/>
    </dgm:pt>
    <dgm:pt modelId="{F6D03C52-2E58-429B-9EEF-98237E561266}" type="pres">
      <dgm:prSet presAssocID="{2E5064BF-14C5-4673-8738-4B8F60A4C023}" presName="connectorText" presStyleLbl="sibTrans2D1" presStyleIdx="1" presStyleCnt="3"/>
      <dgm:spPr/>
    </dgm:pt>
    <dgm:pt modelId="{2094AE5B-82BD-4BB4-829F-588187D11B1C}" type="pres">
      <dgm:prSet presAssocID="{C820DD37-537E-4F08-BA2E-E0821D1F8F7E}" presName="node" presStyleLbl="node1" presStyleIdx="2" presStyleCnt="4">
        <dgm:presLayoutVars>
          <dgm:bulletEnabled val="1"/>
        </dgm:presLayoutVars>
      </dgm:prSet>
      <dgm:spPr>
        <a:prstGeom prst="flowChartProcess">
          <a:avLst/>
        </a:prstGeom>
      </dgm:spPr>
    </dgm:pt>
    <dgm:pt modelId="{C67F7D43-069A-4CE5-8066-2F3CEDAAF34F}" type="pres">
      <dgm:prSet presAssocID="{4549C671-6A49-42CD-A6D1-A4B37434B886}" presName="sibTrans" presStyleLbl="sibTrans2D1" presStyleIdx="2" presStyleCnt="3"/>
      <dgm:spPr/>
    </dgm:pt>
    <dgm:pt modelId="{4C1F1273-C52C-461E-8756-636182C5B8A4}" type="pres">
      <dgm:prSet presAssocID="{4549C671-6A49-42CD-A6D1-A4B37434B886}" presName="connectorText" presStyleLbl="sibTrans2D1" presStyleIdx="2" presStyleCnt="3"/>
      <dgm:spPr/>
    </dgm:pt>
    <dgm:pt modelId="{A0FEB2EF-EA84-4D9D-BD99-88E47A240ECA}" type="pres">
      <dgm:prSet presAssocID="{4DE76FDF-87E2-4D93-9894-32DE5C923DF5}" presName="node" presStyleLbl="node1" presStyleIdx="3" presStyleCnt="4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4B6B8315-50BC-4F31-89D2-A75F7A372510}" type="presOf" srcId="{4DE76FDF-87E2-4D93-9894-32DE5C923DF5}" destId="{A0FEB2EF-EA84-4D9D-BD99-88E47A240ECA}" srcOrd="0" destOrd="0" presId="urn:microsoft.com/office/officeart/2005/8/layout/process1"/>
    <dgm:cxn modelId="{A8E2BD63-01E6-4A2E-9B34-CD83EED4BDC7}" srcId="{FB234881-BAA4-44B9-9195-739C5DE99BAF}" destId="{4DE76FDF-87E2-4D93-9894-32DE5C923DF5}" srcOrd="3" destOrd="0" parTransId="{52D41E68-A396-49A1-9826-EDAF1685DF05}" sibTransId="{35A4D627-C046-480F-B35D-1F35BC284EAE}"/>
    <dgm:cxn modelId="{A9BD556A-DD39-43F5-9887-A4E310738A1E}" srcId="{FB234881-BAA4-44B9-9195-739C5DE99BAF}" destId="{99CD6B1F-6F59-49E8-87E2-6449E9C15B5B}" srcOrd="1" destOrd="0" parTransId="{3C2E71C7-AA79-4FFF-BF6F-8D2D282BF1BF}" sibTransId="{2E5064BF-14C5-4673-8738-4B8F60A4C023}"/>
    <dgm:cxn modelId="{5C34C64E-6DBE-4735-9162-0E0A3AEA14F0}" type="presOf" srcId="{99CD6B1F-6F59-49E8-87E2-6449E9C15B5B}" destId="{31E970E5-DBA2-4A9D-AF0C-6917814E6025}" srcOrd="0" destOrd="0" presId="urn:microsoft.com/office/officeart/2005/8/layout/process1"/>
    <dgm:cxn modelId="{12DC8A74-8BE6-4BE9-955A-8DCA66C36FDD}" type="presOf" srcId="{6753FD53-B7A6-4A65-AAF0-7006B3679730}" destId="{B285EC92-9714-49EC-8AB8-940A99ACBE2E}" srcOrd="1" destOrd="0" presId="urn:microsoft.com/office/officeart/2005/8/layout/process1"/>
    <dgm:cxn modelId="{58CB9C87-A145-46EE-865A-C0172CF13885}" type="presOf" srcId="{2E5064BF-14C5-4673-8738-4B8F60A4C023}" destId="{2D21C90F-FE9B-4871-917F-1E051F677DDA}" srcOrd="0" destOrd="0" presId="urn:microsoft.com/office/officeart/2005/8/layout/process1"/>
    <dgm:cxn modelId="{961B589E-D481-44A5-8540-C2BCF832DCF1}" type="presOf" srcId="{6753FD53-B7A6-4A65-AAF0-7006B3679730}" destId="{299CEF93-A13E-4042-A2DA-9BDDFA591027}" srcOrd="0" destOrd="0" presId="urn:microsoft.com/office/officeart/2005/8/layout/process1"/>
    <dgm:cxn modelId="{AF478CA2-CC53-48BA-AC95-0FEAA440A1D4}" type="presOf" srcId="{2FAEA9EB-E4BB-4896-98C3-E105765DA101}" destId="{3A5B4CE7-35F6-4767-99AC-70A8BA34D79F}" srcOrd="0" destOrd="0" presId="urn:microsoft.com/office/officeart/2005/8/layout/process1"/>
    <dgm:cxn modelId="{A79F0DBF-C77F-4883-B24C-645BA4D229C8}" type="presOf" srcId="{FB234881-BAA4-44B9-9195-739C5DE99BAF}" destId="{D96BE575-9B57-4274-8499-02B861278200}" srcOrd="0" destOrd="0" presId="urn:microsoft.com/office/officeart/2005/8/layout/process1"/>
    <dgm:cxn modelId="{D06ED8C0-3AAF-4C26-B2C3-227F5CA425BA}" srcId="{FB234881-BAA4-44B9-9195-739C5DE99BAF}" destId="{C820DD37-537E-4F08-BA2E-E0821D1F8F7E}" srcOrd="2" destOrd="0" parTransId="{EE69E620-4BA7-41D7-8954-6671C414A1EC}" sibTransId="{4549C671-6A49-42CD-A6D1-A4B37434B886}"/>
    <dgm:cxn modelId="{D10BC3C5-E9E4-41A7-898D-031FDE23EF09}" srcId="{FB234881-BAA4-44B9-9195-739C5DE99BAF}" destId="{2FAEA9EB-E4BB-4896-98C3-E105765DA101}" srcOrd="0" destOrd="0" parTransId="{3940014E-8A57-47F7-8999-B579E68F813A}" sibTransId="{6753FD53-B7A6-4A65-AAF0-7006B3679730}"/>
    <dgm:cxn modelId="{4F8B33D9-3539-458B-9147-F52AC0F98445}" type="presOf" srcId="{4549C671-6A49-42CD-A6D1-A4B37434B886}" destId="{4C1F1273-C52C-461E-8756-636182C5B8A4}" srcOrd="1" destOrd="0" presId="urn:microsoft.com/office/officeart/2005/8/layout/process1"/>
    <dgm:cxn modelId="{B07E3FE0-3825-4429-9C5E-E2AD1CCCBC51}" type="presOf" srcId="{4549C671-6A49-42CD-A6D1-A4B37434B886}" destId="{C67F7D43-069A-4CE5-8066-2F3CEDAAF34F}" srcOrd="0" destOrd="0" presId="urn:microsoft.com/office/officeart/2005/8/layout/process1"/>
    <dgm:cxn modelId="{019E9AEC-8804-4B4D-86FE-647293D0AD1A}" type="presOf" srcId="{2E5064BF-14C5-4673-8738-4B8F60A4C023}" destId="{F6D03C52-2E58-429B-9EEF-98237E561266}" srcOrd="1" destOrd="0" presId="urn:microsoft.com/office/officeart/2005/8/layout/process1"/>
    <dgm:cxn modelId="{A66BF1F2-8291-4B88-B0CE-EABD8695D536}" type="presOf" srcId="{C820DD37-537E-4F08-BA2E-E0821D1F8F7E}" destId="{2094AE5B-82BD-4BB4-829F-588187D11B1C}" srcOrd="0" destOrd="0" presId="urn:microsoft.com/office/officeart/2005/8/layout/process1"/>
    <dgm:cxn modelId="{34EB185A-873F-4EB6-B098-9A2EDC0E9888}" type="presParOf" srcId="{D96BE575-9B57-4274-8499-02B861278200}" destId="{3A5B4CE7-35F6-4767-99AC-70A8BA34D79F}" srcOrd="0" destOrd="0" presId="urn:microsoft.com/office/officeart/2005/8/layout/process1"/>
    <dgm:cxn modelId="{2E421274-211F-4CFF-A891-D5265776A474}" type="presParOf" srcId="{D96BE575-9B57-4274-8499-02B861278200}" destId="{299CEF93-A13E-4042-A2DA-9BDDFA591027}" srcOrd="1" destOrd="0" presId="urn:microsoft.com/office/officeart/2005/8/layout/process1"/>
    <dgm:cxn modelId="{6AB80E52-8A69-4A7E-B810-E2E088598EFD}" type="presParOf" srcId="{299CEF93-A13E-4042-A2DA-9BDDFA591027}" destId="{B285EC92-9714-49EC-8AB8-940A99ACBE2E}" srcOrd="0" destOrd="0" presId="urn:microsoft.com/office/officeart/2005/8/layout/process1"/>
    <dgm:cxn modelId="{0D97FDB8-65BC-424E-B968-4449C604D7EF}" type="presParOf" srcId="{D96BE575-9B57-4274-8499-02B861278200}" destId="{31E970E5-DBA2-4A9D-AF0C-6917814E6025}" srcOrd="2" destOrd="0" presId="urn:microsoft.com/office/officeart/2005/8/layout/process1"/>
    <dgm:cxn modelId="{77AB77F6-8650-44BB-9030-B5E035FA67A6}" type="presParOf" srcId="{D96BE575-9B57-4274-8499-02B861278200}" destId="{2D21C90F-FE9B-4871-917F-1E051F677DDA}" srcOrd="3" destOrd="0" presId="urn:microsoft.com/office/officeart/2005/8/layout/process1"/>
    <dgm:cxn modelId="{C3AA7AA2-9339-462E-8523-9F3EC397D113}" type="presParOf" srcId="{2D21C90F-FE9B-4871-917F-1E051F677DDA}" destId="{F6D03C52-2E58-429B-9EEF-98237E561266}" srcOrd="0" destOrd="0" presId="urn:microsoft.com/office/officeart/2005/8/layout/process1"/>
    <dgm:cxn modelId="{79AAE707-318A-4AE7-A0B7-F66A80F6BFBB}" type="presParOf" srcId="{D96BE575-9B57-4274-8499-02B861278200}" destId="{2094AE5B-82BD-4BB4-829F-588187D11B1C}" srcOrd="4" destOrd="0" presId="urn:microsoft.com/office/officeart/2005/8/layout/process1"/>
    <dgm:cxn modelId="{DD14F778-EB30-4DC4-B18B-07AA7DA01C51}" type="presParOf" srcId="{D96BE575-9B57-4274-8499-02B861278200}" destId="{C67F7D43-069A-4CE5-8066-2F3CEDAAF34F}" srcOrd="5" destOrd="0" presId="urn:microsoft.com/office/officeart/2005/8/layout/process1"/>
    <dgm:cxn modelId="{782D57A5-599C-4E02-A6E3-516F0BC16907}" type="presParOf" srcId="{C67F7D43-069A-4CE5-8066-2F3CEDAAF34F}" destId="{4C1F1273-C52C-461E-8756-636182C5B8A4}" srcOrd="0" destOrd="0" presId="urn:microsoft.com/office/officeart/2005/8/layout/process1"/>
    <dgm:cxn modelId="{99E503FA-047E-4BF5-8990-6C2C9985B919}" type="presParOf" srcId="{D96BE575-9B57-4274-8499-02B861278200}" destId="{A0FEB2EF-EA84-4D9D-BD99-88E47A240EC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B46653-6963-41CC-8A6C-75A2E864F59E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2A50F01-4C86-4CE0-979E-F3CECC90519F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0C65B1-A173-4738-8D7A-1ACF69BAE1F6}" cxnId="{364C0D46-BF6A-4AA1-8E76-3EBCA7CB7E5E}" type="parTrans">
      <dgm:prSet/>
      <dgm:spPr/>
      <dgm:t>
        <a:bodyPr/>
        <a:lstStyle/>
        <a:p>
          <a:endParaRPr lang="zh-CN" altLang="en-US"/>
        </a:p>
      </dgm:t>
    </dgm:pt>
    <dgm:pt modelId="{D642BCE3-2BC1-4D78-946F-CCDA6234DDBD}" cxnId="{364C0D46-BF6A-4AA1-8E76-3EBCA7CB7E5E}" type="sibTrans">
      <dgm:prSet/>
      <dgm:spPr/>
      <dgm:t>
        <a:bodyPr/>
        <a:lstStyle/>
        <a:p>
          <a:endParaRPr lang="zh-CN" altLang="en-US"/>
        </a:p>
      </dgm:t>
    </dgm:pt>
    <dgm:pt modelId="{FD827EC8-676A-46F0-89CB-46BE036F60AA}">
      <dgm:prSet phldrT="[文本]" custT="1"/>
      <dgm:spPr>
        <a:solidFill>
          <a:srgbClr val="8A0200"/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D303573D-56E9-40BA-8E22-7D5C7F5D75AD}" cxnId="{0C522F4B-9790-4BB1-B3B9-C638B9202569}" type="parTrans">
      <dgm:prSet/>
      <dgm:spPr/>
      <dgm:t>
        <a:bodyPr/>
        <a:lstStyle/>
        <a:p>
          <a:endParaRPr lang="zh-CN" altLang="en-US"/>
        </a:p>
      </dgm:t>
    </dgm:pt>
    <dgm:pt modelId="{A5C95621-42F0-430B-9939-C24716EE1C4D}" cxnId="{0C522F4B-9790-4BB1-B3B9-C638B9202569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0EAD53DF-8AC7-441E-9A3F-9730F3987106}">
      <dgm:prSet phldrT="[文本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350E27D8-0027-479B-A296-A91A3851A777}" cxnId="{88E041B0-657E-4B92-B22E-EF974DBB140D}" type="parTrans">
      <dgm:prSet/>
      <dgm:spPr/>
      <dgm:t>
        <a:bodyPr/>
        <a:lstStyle/>
        <a:p>
          <a:endParaRPr lang="zh-CN" altLang="en-US"/>
        </a:p>
      </dgm:t>
    </dgm:pt>
    <dgm:pt modelId="{6947E02B-AA04-46DB-98BA-BEA425BA27B4}" cxnId="{88E041B0-657E-4B92-B22E-EF974DBB140D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636A197B-4BDA-4D76-B542-7773F684F5F2}">
      <dgm:prSet phldrT="[文本]"/>
      <dgm:spPr>
        <a:solidFill>
          <a:srgbClr val="8A0200"/>
        </a:solidFill>
      </dgm:spPr>
      <dgm:t>
        <a:bodyPr/>
        <a:lstStyle/>
        <a:p>
          <a:r>
            <a:rPr lang="en-US" altLang="zh-CN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dirty="0"/>
        </a:p>
      </dgm:t>
    </dgm:pt>
    <dgm:pt modelId="{1270A505-B9B1-4CDD-97BE-3C307387AA73}" cxnId="{EE10B3E5-77D0-4AD1-AD83-32EDC5F78890}" type="parTrans">
      <dgm:prSet/>
      <dgm:spPr/>
      <dgm:t>
        <a:bodyPr/>
        <a:lstStyle/>
        <a:p>
          <a:endParaRPr lang="zh-CN" altLang="en-US"/>
        </a:p>
      </dgm:t>
    </dgm:pt>
    <dgm:pt modelId="{7C8F1221-78B8-4DB3-98AD-119AD8BAD1B1}" cxnId="{EE10B3E5-77D0-4AD1-AD83-32EDC5F78890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457ADE10-1C4B-4E6F-83AC-87E05D5DCE7F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dirty="0"/>
        </a:p>
      </dgm:t>
    </dgm:pt>
    <dgm:pt modelId="{7CC1CC7C-755F-42C7-B48C-FBF2DF5A2D45}" cxnId="{26984A0D-B3E4-41A1-9975-DC177F95A7DD}" type="parTrans">
      <dgm:prSet/>
      <dgm:spPr/>
      <dgm:t>
        <a:bodyPr/>
        <a:lstStyle/>
        <a:p>
          <a:endParaRPr lang="zh-CN" altLang="en-US"/>
        </a:p>
      </dgm:t>
    </dgm:pt>
    <dgm:pt modelId="{FE2E1D2B-9CEE-4975-80A5-EEF8A19F8A23}" cxnId="{26984A0D-B3E4-41A1-9975-DC177F95A7DD}" type="sibTrans">
      <dgm:prSet/>
      <dgm:spPr>
        <a:solidFill>
          <a:srgbClr val="8A0200"/>
        </a:solidFill>
      </dgm:spPr>
      <dgm:t>
        <a:bodyPr/>
        <a:lstStyle/>
        <a:p>
          <a:endParaRPr lang="zh-CN" altLang="en-US"/>
        </a:p>
      </dgm:t>
    </dgm:pt>
    <dgm:pt modelId="{90B8B745-96DB-4CC5-BBFD-D0D057E42576}" type="pres">
      <dgm:prSet presAssocID="{10B46653-6963-41CC-8A6C-75A2E864F59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D1F889C-50B6-47B9-AC3F-57441CC62727}" type="pres">
      <dgm:prSet presAssocID="{72A50F01-4C86-4CE0-979E-F3CECC90519F}" presName="centerShape" presStyleLbl="node0" presStyleIdx="0" presStyleCnt="1"/>
      <dgm:spPr/>
    </dgm:pt>
    <dgm:pt modelId="{0CD16593-3C0D-4E2E-B74A-F16BE7255BDB}" type="pres">
      <dgm:prSet presAssocID="{FD827EC8-676A-46F0-89CB-46BE036F60AA}" presName="node" presStyleLbl="node1" presStyleIdx="0" presStyleCnt="4">
        <dgm:presLayoutVars>
          <dgm:bulletEnabled val="1"/>
        </dgm:presLayoutVars>
      </dgm:prSet>
      <dgm:spPr/>
    </dgm:pt>
    <dgm:pt modelId="{B9B537C8-FF96-47B4-94B3-89050AFD98D7}" type="pres">
      <dgm:prSet presAssocID="{FD827EC8-676A-46F0-89CB-46BE036F60AA}" presName="dummy" presStyleCnt="0"/>
      <dgm:spPr/>
    </dgm:pt>
    <dgm:pt modelId="{98AEC7FE-23E8-4404-99EA-F97B83D19D80}" type="pres">
      <dgm:prSet presAssocID="{A5C95621-42F0-430B-9939-C24716EE1C4D}" presName="sibTrans" presStyleLbl="sibTrans2D1" presStyleIdx="0" presStyleCnt="4"/>
      <dgm:spPr/>
    </dgm:pt>
    <dgm:pt modelId="{B9D15024-915A-49DA-909E-F19F557C7BE9}" type="pres">
      <dgm:prSet presAssocID="{0EAD53DF-8AC7-441E-9A3F-9730F3987106}" presName="node" presStyleLbl="node1" presStyleIdx="1" presStyleCnt="4">
        <dgm:presLayoutVars>
          <dgm:bulletEnabled val="1"/>
        </dgm:presLayoutVars>
      </dgm:prSet>
      <dgm:spPr/>
    </dgm:pt>
    <dgm:pt modelId="{B6EF9B77-FF82-4170-AB3B-07CB227070CF}" type="pres">
      <dgm:prSet presAssocID="{0EAD53DF-8AC7-441E-9A3F-9730F3987106}" presName="dummy" presStyleCnt="0"/>
      <dgm:spPr/>
    </dgm:pt>
    <dgm:pt modelId="{F38C7DB7-4010-4997-BF7C-041524032768}" type="pres">
      <dgm:prSet presAssocID="{6947E02B-AA04-46DB-98BA-BEA425BA27B4}" presName="sibTrans" presStyleLbl="sibTrans2D1" presStyleIdx="1" presStyleCnt="4"/>
      <dgm:spPr/>
    </dgm:pt>
    <dgm:pt modelId="{2FCFBB84-F833-43EB-84C5-3F4659E5D5B4}" type="pres">
      <dgm:prSet presAssocID="{636A197B-4BDA-4D76-B542-7773F684F5F2}" presName="node" presStyleLbl="node1" presStyleIdx="2" presStyleCnt="4">
        <dgm:presLayoutVars>
          <dgm:bulletEnabled val="1"/>
        </dgm:presLayoutVars>
      </dgm:prSet>
      <dgm:spPr/>
    </dgm:pt>
    <dgm:pt modelId="{CAA4155C-0822-48A7-81BD-602CB3B8CC16}" type="pres">
      <dgm:prSet presAssocID="{636A197B-4BDA-4D76-B542-7773F684F5F2}" presName="dummy" presStyleCnt="0"/>
      <dgm:spPr/>
    </dgm:pt>
    <dgm:pt modelId="{4DC21DBB-1205-4528-AD29-237231F29519}" type="pres">
      <dgm:prSet presAssocID="{7C8F1221-78B8-4DB3-98AD-119AD8BAD1B1}" presName="sibTrans" presStyleLbl="sibTrans2D1" presStyleIdx="2" presStyleCnt="4"/>
      <dgm:spPr/>
    </dgm:pt>
    <dgm:pt modelId="{55DB5AF5-1E33-4E8E-90F9-F749D7260220}" type="pres">
      <dgm:prSet presAssocID="{457ADE10-1C4B-4E6F-83AC-87E05D5DCE7F}" presName="node" presStyleLbl="node1" presStyleIdx="3" presStyleCnt="4">
        <dgm:presLayoutVars>
          <dgm:bulletEnabled val="1"/>
        </dgm:presLayoutVars>
      </dgm:prSet>
      <dgm:spPr/>
    </dgm:pt>
    <dgm:pt modelId="{410699E3-AEFB-4351-8D6A-A92056977A6D}" type="pres">
      <dgm:prSet presAssocID="{457ADE10-1C4B-4E6F-83AC-87E05D5DCE7F}" presName="dummy" presStyleCnt="0"/>
      <dgm:spPr/>
    </dgm:pt>
    <dgm:pt modelId="{EF458D7C-505B-4183-85B1-8E43FEF53A82}" type="pres">
      <dgm:prSet presAssocID="{FE2E1D2B-9CEE-4975-80A5-EEF8A19F8A23}" presName="sibTrans" presStyleLbl="sibTrans2D1" presStyleIdx="3" presStyleCnt="4"/>
      <dgm:spPr/>
    </dgm:pt>
  </dgm:ptLst>
  <dgm:cxnLst>
    <dgm:cxn modelId="{26984A0D-B3E4-41A1-9975-DC177F95A7DD}" srcId="{72A50F01-4C86-4CE0-979E-F3CECC90519F}" destId="{457ADE10-1C4B-4E6F-83AC-87E05D5DCE7F}" srcOrd="3" destOrd="0" parTransId="{7CC1CC7C-755F-42C7-B48C-FBF2DF5A2D45}" sibTransId="{FE2E1D2B-9CEE-4975-80A5-EEF8A19F8A23}"/>
    <dgm:cxn modelId="{824B5336-9581-478B-88E6-BF8F7930F0E2}" type="presOf" srcId="{FE2E1D2B-9CEE-4975-80A5-EEF8A19F8A23}" destId="{EF458D7C-505B-4183-85B1-8E43FEF53A82}" srcOrd="0" destOrd="0" presId="urn:microsoft.com/office/officeart/2005/8/layout/radial6"/>
    <dgm:cxn modelId="{AB0D3537-3C79-4D61-AD67-3CA128ED1341}" type="presOf" srcId="{A5C95621-42F0-430B-9939-C24716EE1C4D}" destId="{98AEC7FE-23E8-4404-99EA-F97B83D19D80}" srcOrd="0" destOrd="0" presId="urn:microsoft.com/office/officeart/2005/8/layout/radial6"/>
    <dgm:cxn modelId="{364C0D46-BF6A-4AA1-8E76-3EBCA7CB7E5E}" srcId="{10B46653-6963-41CC-8A6C-75A2E864F59E}" destId="{72A50F01-4C86-4CE0-979E-F3CECC90519F}" srcOrd="0" destOrd="0" parTransId="{E90C65B1-A173-4738-8D7A-1ACF69BAE1F6}" sibTransId="{D642BCE3-2BC1-4D78-946F-CCDA6234DDBD}"/>
    <dgm:cxn modelId="{0C522F4B-9790-4BB1-B3B9-C638B9202569}" srcId="{72A50F01-4C86-4CE0-979E-F3CECC90519F}" destId="{FD827EC8-676A-46F0-89CB-46BE036F60AA}" srcOrd="0" destOrd="0" parTransId="{D303573D-56E9-40BA-8E22-7D5C7F5D75AD}" sibTransId="{A5C95621-42F0-430B-9939-C24716EE1C4D}"/>
    <dgm:cxn modelId="{7AFEF46F-B7F6-4A1C-BD42-36C1354F7AEC}" type="presOf" srcId="{FD827EC8-676A-46F0-89CB-46BE036F60AA}" destId="{0CD16593-3C0D-4E2E-B74A-F16BE7255BDB}" srcOrd="0" destOrd="0" presId="urn:microsoft.com/office/officeart/2005/8/layout/radial6"/>
    <dgm:cxn modelId="{5C0C298A-D6CC-4CDE-AB35-04A99B48D647}" type="presOf" srcId="{0EAD53DF-8AC7-441E-9A3F-9730F3987106}" destId="{B9D15024-915A-49DA-909E-F19F557C7BE9}" srcOrd="0" destOrd="0" presId="urn:microsoft.com/office/officeart/2005/8/layout/radial6"/>
    <dgm:cxn modelId="{EA14D59A-A7E2-4A11-966B-46D612E7E90E}" type="presOf" srcId="{636A197B-4BDA-4D76-B542-7773F684F5F2}" destId="{2FCFBB84-F833-43EB-84C5-3F4659E5D5B4}" srcOrd="0" destOrd="0" presId="urn:microsoft.com/office/officeart/2005/8/layout/radial6"/>
    <dgm:cxn modelId="{C4C5749D-18A7-4AE3-81DD-6DB492BE2D5C}" type="presOf" srcId="{6947E02B-AA04-46DB-98BA-BEA425BA27B4}" destId="{F38C7DB7-4010-4997-BF7C-041524032768}" srcOrd="0" destOrd="0" presId="urn:microsoft.com/office/officeart/2005/8/layout/radial6"/>
    <dgm:cxn modelId="{88E041B0-657E-4B92-B22E-EF974DBB140D}" srcId="{72A50F01-4C86-4CE0-979E-F3CECC90519F}" destId="{0EAD53DF-8AC7-441E-9A3F-9730F3987106}" srcOrd="1" destOrd="0" parTransId="{350E27D8-0027-479B-A296-A91A3851A777}" sibTransId="{6947E02B-AA04-46DB-98BA-BEA425BA27B4}"/>
    <dgm:cxn modelId="{58706EB5-4426-4644-B3B2-F7500EA89378}" type="presOf" srcId="{10B46653-6963-41CC-8A6C-75A2E864F59E}" destId="{90B8B745-96DB-4CC5-BBFD-D0D057E42576}" srcOrd="0" destOrd="0" presId="urn:microsoft.com/office/officeart/2005/8/layout/radial6"/>
    <dgm:cxn modelId="{46BC28B8-633C-4CB0-B1ED-468E2A019EEC}" type="presOf" srcId="{457ADE10-1C4B-4E6F-83AC-87E05D5DCE7F}" destId="{55DB5AF5-1E33-4E8E-90F9-F749D7260220}" srcOrd="0" destOrd="0" presId="urn:microsoft.com/office/officeart/2005/8/layout/radial6"/>
    <dgm:cxn modelId="{7516C2D9-1334-4438-B617-F2FE08971483}" type="presOf" srcId="{7C8F1221-78B8-4DB3-98AD-119AD8BAD1B1}" destId="{4DC21DBB-1205-4528-AD29-237231F29519}" srcOrd="0" destOrd="0" presId="urn:microsoft.com/office/officeart/2005/8/layout/radial6"/>
    <dgm:cxn modelId="{2AE5B6DE-AAA2-4072-BD2B-82CA2136101C}" type="presOf" srcId="{72A50F01-4C86-4CE0-979E-F3CECC90519F}" destId="{AD1F889C-50B6-47B9-AC3F-57441CC62727}" srcOrd="0" destOrd="0" presId="urn:microsoft.com/office/officeart/2005/8/layout/radial6"/>
    <dgm:cxn modelId="{EE10B3E5-77D0-4AD1-AD83-32EDC5F78890}" srcId="{72A50F01-4C86-4CE0-979E-F3CECC90519F}" destId="{636A197B-4BDA-4D76-B542-7773F684F5F2}" srcOrd="2" destOrd="0" parTransId="{1270A505-B9B1-4CDD-97BE-3C307387AA73}" sibTransId="{7C8F1221-78B8-4DB3-98AD-119AD8BAD1B1}"/>
    <dgm:cxn modelId="{CCFFA1D5-56AC-4F0C-9BA7-955533E2B518}" type="presParOf" srcId="{90B8B745-96DB-4CC5-BBFD-D0D057E42576}" destId="{AD1F889C-50B6-47B9-AC3F-57441CC62727}" srcOrd="0" destOrd="0" presId="urn:microsoft.com/office/officeart/2005/8/layout/radial6"/>
    <dgm:cxn modelId="{BE490BF0-E028-474E-9F4F-21FE2F6B8BF7}" type="presParOf" srcId="{90B8B745-96DB-4CC5-BBFD-D0D057E42576}" destId="{0CD16593-3C0D-4E2E-B74A-F16BE7255BDB}" srcOrd="1" destOrd="0" presId="urn:microsoft.com/office/officeart/2005/8/layout/radial6"/>
    <dgm:cxn modelId="{47FB1861-FA8E-449E-B607-B61E81FD0DC6}" type="presParOf" srcId="{90B8B745-96DB-4CC5-BBFD-D0D057E42576}" destId="{B9B537C8-FF96-47B4-94B3-89050AFD98D7}" srcOrd="2" destOrd="0" presId="urn:microsoft.com/office/officeart/2005/8/layout/radial6"/>
    <dgm:cxn modelId="{73AE4A14-B584-462E-B8E6-4AE0F67F35BB}" type="presParOf" srcId="{90B8B745-96DB-4CC5-BBFD-D0D057E42576}" destId="{98AEC7FE-23E8-4404-99EA-F97B83D19D80}" srcOrd="3" destOrd="0" presId="urn:microsoft.com/office/officeart/2005/8/layout/radial6"/>
    <dgm:cxn modelId="{C45A35D3-F77F-4658-9076-44E12E9ED8D0}" type="presParOf" srcId="{90B8B745-96DB-4CC5-BBFD-D0D057E42576}" destId="{B9D15024-915A-49DA-909E-F19F557C7BE9}" srcOrd="4" destOrd="0" presId="urn:microsoft.com/office/officeart/2005/8/layout/radial6"/>
    <dgm:cxn modelId="{043DC4B2-F9FA-4C03-831F-E40B97BB7DAC}" type="presParOf" srcId="{90B8B745-96DB-4CC5-BBFD-D0D057E42576}" destId="{B6EF9B77-FF82-4170-AB3B-07CB227070CF}" srcOrd="5" destOrd="0" presId="urn:microsoft.com/office/officeart/2005/8/layout/radial6"/>
    <dgm:cxn modelId="{26BAC742-BCDC-4F89-BBBC-3821E0E37E29}" type="presParOf" srcId="{90B8B745-96DB-4CC5-BBFD-D0D057E42576}" destId="{F38C7DB7-4010-4997-BF7C-041524032768}" srcOrd="6" destOrd="0" presId="urn:microsoft.com/office/officeart/2005/8/layout/radial6"/>
    <dgm:cxn modelId="{974F1436-3590-40E5-96AF-7DC8B38A0B3E}" type="presParOf" srcId="{90B8B745-96DB-4CC5-BBFD-D0D057E42576}" destId="{2FCFBB84-F833-43EB-84C5-3F4659E5D5B4}" srcOrd="7" destOrd="0" presId="urn:microsoft.com/office/officeart/2005/8/layout/radial6"/>
    <dgm:cxn modelId="{D127BDB6-9F06-45FF-B252-55B73E1659C4}" type="presParOf" srcId="{90B8B745-96DB-4CC5-BBFD-D0D057E42576}" destId="{CAA4155C-0822-48A7-81BD-602CB3B8CC16}" srcOrd="8" destOrd="0" presId="urn:microsoft.com/office/officeart/2005/8/layout/radial6"/>
    <dgm:cxn modelId="{462CB664-CDBE-4A43-88BD-D96DDA0B7A38}" type="presParOf" srcId="{90B8B745-96DB-4CC5-BBFD-D0D057E42576}" destId="{4DC21DBB-1205-4528-AD29-237231F29519}" srcOrd="9" destOrd="0" presId="urn:microsoft.com/office/officeart/2005/8/layout/radial6"/>
    <dgm:cxn modelId="{8B436485-AFD0-441F-AAD4-39E4CD04C490}" type="presParOf" srcId="{90B8B745-96DB-4CC5-BBFD-D0D057E42576}" destId="{55DB5AF5-1E33-4E8E-90F9-F749D7260220}" srcOrd="10" destOrd="0" presId="urn:microsoft.com/office/officeart/2005/8/layout/radial6"/>
    <dgm:cxn modelId="{40FDB025-7F18-4A67-9C12-F3CB081B936A}" type="presParOf" srcId="{90B8B745-96DB-4CC5-BBFD-D0D057E42576}" destId="{410699E3-AEFB-4351-8D6A-A92056977A6D}" srcOrd="11" destOrd="0" presId="urn:microsoft.com/office/officeart/2005/8/layout/radial6"/>
    <dgm:cxn modelId="{2D1476E5-E410-433C-8A2E-58DDA72129E9}" type="presParOf" srcId="{90B8B745-96DB-4CC5-BBFD-D0D057E42576}" destId="{EF458D7C-505B-4183-85B1-8E43FEF53A8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B3CA59-E96E-4A51-8407-0D042DA131F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8EE382B-8317-4366-A4BB-7600F5F42648}">
      <dgm:prSet phldrT="[文本]" custT="1"/>
      <dgm:spPr>
        <a:solidFill>
          <a:srgbClr val="8A0200"/>
        </a:solidFill>
      </dgm:spPr>
      <dgm:t>
        <a:bodyPr/>
        <a:lstStyle/>
        <a:p>
          <a:endParaRPr lang="zh-CN" altLang="en-US" sz="16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C5BF06-F579-4C1B-9776-5B38DB06CEBB}" cxnId="{86E85F7E-BE98-4BC5-B407-E6ADEA4C0CFF}" type="parTrans">
      <dgm:prSet/>
      <dgm:spPr/>
      <dgm:t>
        <a:bodyPr/>
        <a:lstStyle/>
        <a:p>
          <a:endParaRPr lang="zh-CN" altLang="en-US" sz="1600"/>
        </a:p>
      </dgm:t>
    </dgm:pt>
    <dgm:pt modelId="{AAA36AE5-291E-481F-8411-D6DDAC6E7161}" cxnId="{86E85F7E-BE98-4BC5-B407-E6ADEA4C0CFF}" type="sibTrans">
      <dgm:prSet/>
      <dgm:spPr/>
      <dgm:t>
        <a:bodyPr/>
        <a:lstStyle/>
        <a:p>
          <a:endParaRPr lang="zh-CN" altLang="en-US" sz="1600"/>
        </a:p>
      </dgm:t>
    </dgm:pt>
    <dgm:pt modelId="{29F99EB4-91FB-46FF-A666-03EE11A36587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0B59B060-AF52-4715-AA95-A1A58440D725}" cxnId="{B28EE93A-DE95-4EDC-9BE5-F86E9F15918C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784E9937-0D44-42C9-8818-433CF683174F}" cxnId="{B28EE93A-DE95-4EDC-9BE5-F86E9F15918C}" type="sibTrans">
      <dgm:prSet/>
      <dgm:spPr/>
      <dgm:t>
        <a:bodyPr/>
        <a:lstStyle/>
        <a:p>
          <a:endParaRPr lang="zh-CN" altLang="en-US" sz="1600"/>
        </a:p>
      </dgm:t>
    </dgm:pt>
    <dgm:pt modelId="{9C61A653-1F6B-45BF-A3C8-8935D48D20F5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altLang="zh-CN" sz="1400" b="1" spc="10" baseline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1400" dirty="0">
            <a:solidFill>
              <a:schemeClr val="bg1"/>
            </a:solidFill>
          </a:endParaRPr>
        </a:p>
      </dgm:t>
    </dgm:pt>
    <dgm:pt modelId="{48A78859-7D60-41AA-B02A-01C804CCE7AF}" cxnId="{7B2AB337-AC76-4A49-8B60-6FC5456B67F0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FBFE4850-4CE5-4BD9-88B5-ACB2C18F9234}" cxnId="{7B2AB337-AC76-4A49-8B60-6FC5456B67F0}" type="sibTrans">
      <dgm:prSet/>
      <dgm:spPr/>
      <dgm:t>
        <a:bodyPr/>
        <a:lstStyle/>
        <a:p>
          <a:endParaRPr lang="zh-CN" altLang="en-US" sz="1600"/>
        </a:p>
      </dgm:t>
    </dgm:pt>
    <dgm:pt modelId="{CF4AB1CC-B8F6-4011-96FD-4F14992F9AC2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gm:t>
    </dgm:pt>
    <dgm:pt modelId="{9BAAC82B-3A25-41EC-9D8A-6A3FAC8EDCDF}" cxnId="{4C4AE677-86C1-47A8-A3D3-D6E4C35C32B3}" type="parTrans">
      <dgm:prSet custT="1"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 sz="400"/>
        </a:p>
      </dgm:t>
    </dgm:pt>
    <dgm:pt modelId="{5A0141A7-B310-4652-8374-580F184DD519}" cxnId="{4C4AE677-86C1-47A8-A3D3-D6E4C35C32B3}" type="sibTrans">
      <dgm:prSet/>
      <dgm:spPr/>
      <dgm:t>
        <a:bodyPr/>
        <a:lstStyle/>
        <a:p>
          <a:endParaRPr lang="zh-CN" altLang="en-US" sz="1600"/>
        </a:p>
      </dgm:t>
    </dgm:pt>
    <dgm:pt modelId="{F90F45FB-24A2-4113-A5E0-063757EF8152}" type="pres">
      <dgm:prSet presAssocID="{9AB3CA59-E96E-4A51-8407-0D042DA131F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AFF942-AF0D-4BA0-914A-98AE9A0B22ED}" type="pres">
      <dgm:prSet presAssocID="{98EE382B-8317-4366-A4BB-7600F5F42648}" presName="root1" presStyleCnt="0"/>
      <dgm:spPr/>
    </dgm:pt>
    <dgm:pt modelId="{FBA1D8E3-B212-40A4-9367-F5B80382E11F}" type="pres">
      <dgm:prSet presAssocID="{98EE382B-8317-4366-A4BB-7600F5F42648}" presName="LevelOneTextNode" presStyleLbl="node0" presStyleIdx="0" presStyleCnt="1">
        <dgm:presLayoutVars>
          <dgm:chPref val="3"/>
        </dgm:presLayoutVars>
      </dgm:prSet>
      <dgm:spPr/>
    </dgm:pt>
    <dgm:pt modelId="{4192E778-BDA4-44F2-ADC9-1101F3BB498D}" type="pres">
      <dgm:prSet presAssocID="{98EE382B-8317-4366-A4BB-7600F5F42648}" presName="level2hierChild" presStyleCnt="0"/>
      <dgm:spPr/>
    </dgm:pt>
    <dgm:pt modelId="{EFD6EA81-108C-4404-B3BE-DED838D72A94}" type="pres">
      <dgm:prSet presAssocID="{0B59B060-AF52-4715-AA95-A1A58440D725}" presName="conn2-1" presStyleLbl="parChTrans1D2" presStyleIdx="0" presStyleCnt="3"/>
      <dgm:spPr/>
    </dgm:pt>
    <dgm:pt modelId="{C1474064-A0C3-41AD-8B02-78360F534617}" type="pres">
      <dgm:prSet presAssocID="{0B59B060-AF52-4715-AA95-A1A58440D725}" presName="connTx" presStyleLbl="parChTrans1D2" presStyleIdx="0" presStyleCnt="3"/>
      <dgm:spPr/>
    </dgm:pt>
    <dgm:pt modelId="{852A1EDB-1D3E-4384-86AD-9BEA2AA673D9}" type="pres">
      <dgm:prSet presAssocID="{29F99EB4-91FB-46FF-A666-03EE11A36587}" presName="root2" presStyleCnt="0"/>
      <dgm:spPr/>
    </dgm:pt>
    <dgm:pt modelId="{DB573871-A674-4273-8830-F03050226792}" type="pres">
      <dgm:prSet presAssocID="{29F99EB4-91FB-46FF-A666-03EE11A36587}" presName="LevelTwoTextNode" presStyleLbl="node2" presStyleIdx="0" presStyleCnt="3">
        <dgm:presLayoutVars>
          <dgm:chPref val="3"/>
        </dgm:presLayoutVars>
      </dgm:prSet>
      <dgm:spPr/>
    </dgm:pt>
    <dgm:pt modelId="{A9F4509B-9C4E-4AE5-88F8-CBE322B26861}" type="pres">
      <dgm:prSet presAssocID="{29F99EB4-91FB-46FF-A666-03EE11A36587}" presName="level3hierChild" presStyleCnt="0"/>
      <dgm:spPr/>
    </dgm:pt>
    <dgm:pt modelId="{7A9A4601-A49B-4AC0-B106-F566AA2B3F7F}" type="pres">
      <dgm:prSet presAssocID="{48A78859-7D60-41AA-B02A-01C804CCE7AF}" presName="conn2-1" presStyleLbl="parChTrans1D2" presStyleIdx="1" presStyleCnt="3"/>
      <dgm:spPr/>
    </dgm:pt>
    <dgm:pt modelId="{0CA1DF54-A73F-4976-9AE8-34960E66F091}" type="pres">
      <dgm:prSet presAssocID="{48A78859-7D60-41AA-B02A-01C804CCE7AF}" presName="connTx" presStyleLbl="parChTrans1D2" presStyleIdx="1" presStyleCnt="3"/>
      <dgm:spPr/>
    </dgm:pt>
    <dgm:pt modelId="{A8D09188-D839-4132-8C5E-BCC87E93EE62}" type="pres">
      <dgm:prSet presAssocID="{9C61A653-1F6B-45BF-A3C8-8935D48D20F5}" presName="root2" presStyleCnt="0"/>
      <dgm:spPr/>
    </dgm:pt>
    <dgm:pt modelId="{8819E659-93F6-4A4C-9A75-2CB74E769F7A}" type="pres">
      <dgm:prSet presAssocID="{9C61A653-1F6B-45BF-A3C8-8935D48D20F5}" presName="LevelTwoTextNode" presStyleLbl="node2" presStyleIdx="1" presStyleCnt="3">
        <dgm:presLayoutVars>
          <dgm:chPref val="3"/>
        </dgm:presLayoutVars>
      </dgm:prSet>
      <dgm:spPr/>
    </dgm:pt>
    <dgm:pt modelId="{7F974027-6F88-4284-9A20-15496962C9C1}" type="pres">
      <dgm:prSet presAssocID="{9C61A653-1F6B-45BF-A3C8-8935D48D20F5}" presName="level3hierChild" presStyleCnt="0"/>
      <dgm:spPr/>
    </dgm:pt>
    <dgm:pt modelId="{402788B0-960A-4BD5-89ED-BF08D8DDE226}" type="pres">
      <dgm:prSet presAssocID="{9BAAC82B-3A25-41EC-9D8A-6A3FAC8EDCDF}" presName="conn2-1" presStyleLbl="parChTrans1D2" presStyleIdx="2" presStyleCnt="3"/>
      <dgm:spPr/>
    </dgm:pt>
    <dgm:pt modelId="{0F196CDD-0F77-4F1E-9BB2-BE2BE8E3C512}" type="pres">
      <dgm:prSet presAssocID="{9BAAC82B-3A25-41EC-9D8A-6A3FAC8EDCDF}" presName="connTx" presStyleLbl="parChTrans1D2" presStyleIdx="2" presStyleCnt="3"/>
      <dgm:spPr/>
    </dgm:pt>
    <dgm:pt modelId="{1D81258F-D55F-4AF3-8585-072C1525A24F}" type="pres">
      <dgm:prSet presAssocID="{CF4AB1CC-B8F6-4011-96FD-4F14992F9AC2}" presName="root2" presStyleCnt="0"/>
      <dgm:spPr/>
    </dgm:pt>
    <dgm:pt modelId="{DABAD4C4-0E3F-4F0D-92DA-1D069C1BE552}" type="pres">
      <dgm:prSet presAssocID="{CF4AB1CC-B8F6-4011-96FD-4F14992F9AC2}" presName="LevelTwoTextNode" presStyleLbl="node2" presStyleIdx="2" presStyleCnt="3">
        <dgm:presLayoutVars>
          <dgm:chPref val="3"/>
        </dgm:presLayoutVars>
      </dgm:prSet>
      <dgm:spPr/>
    </dgm:pt>
    <dgm:pt modelId="{756196BE-650E-4A6D-AF9D-FCEC08C71CBF}" type="pres">
      <dgm:prSet presAssocID="{CF4AB1CC-B8F6-4011-96FD-4F14992F9AC2}" presName="level3hierChild" presStyleCnt="0"/>
      <dgm:spPr/>
    </dgm:pt>
  </dgm:ptLst>
  <dgm:cxnLst>
    <dgm:cxn modelId="{92439327-FF42-41D5-904E-C58F01F1144A}" type="presOf" srcId="{9C61A653-1F6B-45BF-A3C8-8935D48D20F5}" destId="{8819E659-93F6-4A4C-9A75-2CB74E769F7A}" srcOrd="0" destOrd="0" presId="urn:microsoft.com/office/officeart/2008/layout/HorizontalMultiLevelHierarchy"/>
    <dgm:cxn modelId="{7B2AB337-AC76-4A49-8B60-6FC5456B67F0}" srcId="{98EE382B-8317-4366-A4BB-7600F5F42648}" destId="{9C61A653-1F6B-45BF-A3C8-8935D48D20F5}" srcOrd="1" destOrd="0" parTransId="{48A78859-7D60-41AA-B02A-01C804CCE7AF}" sibTransId="{FBFE4850-4CE5-4BD9-88B5-ACB2C18F9234}"/>
    <dgm:cxn modelId="{B28EE93A-DE95-4EDC-9BE5-F86E9F15918C}" srcId="{98EE382B-8317-4366-A4BB-7600F5F42648}" destId="{29F99EB4-91FB-46FF-A666-03EE11A36587}" srcOrd="0" destOrd="0" parTransId="{0B59B060-AF52-4715-AA95-A1A58440D725}" sibTransId="{784E9937-0D44-42C9-8818-433CF683174F}"/>
    <dgm:cxn modelId="{6A14F547-1943-4FBE-9D78-142896CC23DE}" type="presOf" srcId="{9BAAC82B-3A25-41EC-9D8A-6A3FAC8EDCDF}" destId="{0F196CDD-0F77-4F1E-9BB2-BE2BE8E3C512}" srcOrd="1" destOrd="0" presId="urn:microsoft.com/office/officeart/2008/layout/HorizontalMultiLevelHierarchy"/>
    <dgm:cxn modelId="{DBA1F14C-10D3-4141-AE7C-183A87487325}" type="presOf" srcId="{9AB3CA59-E96E-4A51-8407-0D042DA131F7}" destId="{F90F45FB-24A2-4113-A5E0-063757EF8152}" srcOrd="0" destOrd="0" presId="urn:microsoft.com/office/officeart/2008/layout/HorizontalMultiLevelHierarchy"/>
    <dgm:cxn modelId="{4C4AE677-86C1-47A8-A3D3-D6E4C35C32B3}" srcId="{98EE382B-8317-4366-A4BB-7600F5F42648}" destId="{CF4AB1CC-B8F6-4011-96FD-4F14992F9AC2}" srcOrd="2" destOrd="0" parTransId="{9BAAC82B-3A25-41EC-9D8A-6A3FAC8EDCDF}" sibTransId="{5A0141A7-B310-4652-8374-580F184DD519}"/>
    <dgm:cxn modelId="{20C6057E-F475-4480-A25C-06FCE5A679CD}" type="presOf" srcId="{9BAAC82B-3A25-41EC-9D8A-6A3FAC8EDCDF}" destId="{402788B0-960A-4BD5-89ED-BF08D8DDE226}" srcOrd="0" destOrd="0" presId="urn:microsoft.com/office/officeart/2008/layout/HorizontalMultiLevelHierarchy"/>
    <dgm:cxn modelId="{86E85F7E-BE98-4BC5-B407-E6ADEA4C0CFF}" srcId="{9AB3CA59-E96E-4A51-8407-0D042DA131F7}" destId="{98EE382B-8317-4366-A4BB-7600F5F42648}" srcOrd="0" destOrd="0" parTransId="{6BC5BF06-F579-4C1B-9776-5B38DB06CEBB}" sibTransId="{AAA36AE5-291E-481F-8411-D6DDAC6E7161}"/>
    <dgm:cxn modelId="{7B007E80-C7E9-4B49-9D5D-150BFFD58E6B}" type="presOf" srcId="{CF4AB1CC-B8F6-4011-96FD-4F14992F9AC2}" destId="{DABAD4C4-0E3F-4F0D-92DA-1D069C1BE552}" srcOrd="0" destOrd="0" presId="urn:microsoft.com/office/officeart/2008/layout/HorizontalMultiLevelHierarchy"/>
    <dgm:cxn modelId="{6BC7CB81-758E-4639-B552-FA0D0E780D2C}" type="presOf" srcId="{48A78859-7D60-41AA-B02A-01C804CCE7AF}" destId="{7A9A4601-A49B-4AC0-B106-F566AA2B3F7F}" srcOrd="0" destOrd="0" presId="urn:microsoft.com/office/officeart/2008/layout/HorizontalMultiLevelHierarchy"/>
    <dgm:cxn modelId="{64E5FC81-7324-44EC-8294-E1A079D43004}" type="presOf" srcId="{29F99EB4-91FB-46FF-A666-03EE11A36587}" destId="{DB573871-A674-4273-8830-F03050226792}" srcOrd="0" destOrd="0" presId="urn:microsoft.com/office/officeart/2008/layout/HorizontalMultiLevelHierarchy"/>
    <dgm:cxn modelId="{866495A8-D149-4A8A-BBCA-92E4F2590023}" type="presOf" srcId="{98EE382B-8317-4366-A4BB-7600F5F42648}" destId="{FBA1D8E3-B212-40A4-9367-F5B80382E11F}" srcOrd="0" destOrd="0" presId="urn:microsoft.com/office/officeart/2008/layout/HorizontalMultiLevelHierarchy"/>
    <dgm:cxn modelId="{5C4480B4-61E2-4512-B2A1-F0F0EC530612}" type="presOf" srcId="{0B59B060-AF52-4715-AA95-A1A58440D725}" destId="{C1474064-A0C3-41AD-8B02-78360F534617}" srcOrd="1" destOrd="0" presId="urn:microsoft.com/office/officeart/2008/layout/HorizontalMultiLevelHierarchy"/>
    <dgm:cxn modelId="{610181BC-F1CC-444D-9052-9C06782C14A2}" type="presOf" srcId="{0B59B060-AF52-4715-AA95-A1A58440D725}" destId="{EFD6EA81-108C-4404-B3BE-DED838D72A94}" srcOrd="0" destOrd="0" presId="urn:microsoft.com/office/officeart/2008/layout/HorizontalMultiLevelHierarchy"/>
    <dgm:cxn modelId="{07AAC6FB-8560-4200-8518-E590F4CA0401}" type="presOf" srcId="{48A78859-7D60-41AA-B02A-01C804CCE7AF}" destId="{0CA1DF54-A73F-4976-9AE8-34960E66F091}" srcOrd="1" destOrd="0" presId="urn:microsoft.com/office/officeart/2008/layout/HorizontalMultiLevelHierarchy"/>
    <dgm:cxn modelId="{0B16BFEE-5A07-428E-A22F-6513E62E4B59}" type="presParOf" srcId="{F90F45FB-24A2-4113-A5E0-063757EF8152}" destId="{FBAFF942-AF0D-4BA0-914A-98AE9A0B22ED}" srcOrd="0" destOrd="0" presId="urn:microsoft.com/office/officeart/2008/layout/HorizontalMultiLevelHierarchy"/>
    <dgm:cxn modelId="{2E13B5E2-8BB5-40FF-8C13-A8C5C60BABD3}" type="presParOf" srcId="{FBAFF942-AF0D-4BA0-914A-98AE9A0B22ED}" destId="{FBA1D8E3-B212-40A4-9367-F5B80382E11F}" srcOrd="0" destOrd="0" presId="urn:microsoft.com/office/officeart/2008/layout/HorizontalMultiLevelHierarchy"/>
    <dgm:cxn modelId="{53BD818E-F122-452E-937C-F66BC8AEB3F4}" type="presParOf" srcId="{FBAFF942-AF0D-4BA0-914A-98AE9A0B22ED}" destId="{4192E778-BDA4-44F2-ADC9-1101F3BB498D}" srcOrd="1" destOrd="0" presId="urn:microsoft.com/office/officeart/2008/layout/HorizontalMultiLevelHierarchy"/>
    <dgm:cxn modelId="{B2C9D865-F5EA-426D-90A1-9BF25ACA3B73}" type="presParOf" srcId="{4192E778-BDA4-44F2-ADC9-1101F3BB498D}" destId="{EFD6EA81-108C-4404-B3BE-DED838D72A94}" srcOrd="0" destOrd="0" presId="urn:microsoft.com/office/officeart/2008/layout/HorizontalMultiLevelHierarchy"/>
    <dgm:cxn modelId="{5A0D99D3-7543-4776-990A-B37877C43691}" type="presParOf" srcId="{EFD6EA81-108C-4404-B3BE-DED838D72A94}" destId="{C1474064-A0C3-41AD-8B02-78360F534617}" srcOrd="0" destOrd="0" presId="urn:microsoft.com/office/officeart/2008/layout/HorizontalMultiLevelHierarchy"/>
    <dgm:cxn modelId="{BFDE320F-363F-4846-8E9E-D92C434DB7C4}" type="presParOf" srcId="{4192E778-BDA4-44F2-ADC9-1101F3BB498D}" destId="{852A1EDB-1D3E-4384-86AD-9BEA2AA673D9}" srcOrd="1" destOrd="0" presId="urn:microsoft.com/office/officeart/2008/layout/HorizontalMultiLevelHierarchy"/>
    <dgm:cxn modelId="{53A74069-16FA-4272-BB72-893A5C0862C8}" type="presParOf" srcId="{852A1EDB-1D3E-4384-86AD-9BEA2AA673D9}" destId="{DB573871-A674-4273-8830-F03050226792}" srcOrd="0" destOrd="0" presId="urn:microsoft.com/office/officeart/2008/layout/HorizontalMultiLevelHierarchy"/>
    <dgm:cxn modelId="{4E584D3A-0A8E-4499-BFF4-9F33E1967403}" type="presParOf" srcId="{852A1EDB-1D3E-4384-86AD-9BEA2AA673D9}" destId="{A9F4509B-9C4E-4AE5-88F8-CBE322B26861}" srcOrd="1" destOrd="0" presId="urn:microsoft.com/office/officeart/2008/layout/HorizontalMultiLevelHierarchy"/>
    <dgm:cxn modelId="{7FCE3AA3-F940-4922-95F7-ED2DE0C53B6F}" type="presParOf" srcId="{4192E778-BDA4-44F2-ADC9-1101F3BB498D}" destId="{7A9A4601-A49B-4AC0-B106-F566AA2B3F7F}" srcOrd="2" destOrd="0" presId="urn:microsoft.com/office/officeart/2008/layout/HorizontalMultiLevelHierarchy"/>
    <dgm:cxn modelId="{685C5515-18ED-466B-895C-97A56BB3BE04}" type="presParOf" srcId="{7A9A4601-A49B-4AC0-B106-F566AA2B3F7F}" destId="{0CA1DF54-A73F-4976-9AE8-34960E66F091}" srcOrd="0" destOrd="0" presId="urn:microsoft.com/office/officeart/2008/layout/HorizontalMultiLevelHierarchy"/>
    <dgm:cxn modelId="{96D7EEDD-660F-4146-A65D-4CC0B87A3B97}" type="presParOf" srcId="{4192E778-BDA4-44F2-ADC9-1101F3BB498D}" destId="{A8D09188-D839-4132-8C5E-BCC87E93EE62}" srcOrd="3" destOrd="0" presId="urn:microsoft.com/office/officeart/2008/layout/HorizontalMultiLevelHierarchy"/>
    <dgm:cxn modelId="{74BA2D86-1321-43B7-87AC-4293E3894325}" type="presParOf" srcId="{A8D09188-D839-4132-8C5E-BCC87E93EE62}" destId="{8819E659-93F6-4A4C-9A75-2CB74E769F7A}" srcOrd="0" destOrd="0" presId="urn:microsoft.com/office/officeart/2008/layout/HorizontalMultiLevelHierarchy"/>
    <dgm:cxn modelId="{E7BF251F-E831-4DE1-A308-C6923F0EAACB}" type="presParOf" srcId="{A8D09188-D839-4132-8C5E-BCC87E93EE62}" destId="{7F974027-6F88-4284-9A20-15496962C9C1}" srcOrd="1" destOrd="0" presId="urn:microsoft.com/office/officeart/2008/layout/HorizontalMultiLevelHierarchy"/>
    <dgm:cxn modelId="{A5D10081-2F83-4A62-8B75-A430F441B564}" type="presParOf" srcId="{4192E778-BDA4-44F2-ADC9-1101F3BB498D}" destId="{402788B0-960A-4BD5-89ED-BF08D8DDE226}" srcOrd="4" destOrd="0" presId="urn:microsoft.com/office/officeart/2008/layout/HorizontalMultiLevelHierarchy"/>
    <dgm:cxn modelId="{48805340-8F03-4617-B7B9-243D08FF8D9C}" type="presParOf" srcId="{402788B0-960A-4BD5-89ED-BF08D8DDE226}" destId="{0F196CDD-0F77-4F1E-9BB2-BE2BE8E3C512}" srcOrd="0" destOrd="0" presId="urn:microsoft.com/office/officeart/2008/layout/HorizontalMultiLevelHierarchy"/>
    <dgm:cxn modelId="{407B0312-8771-4AA1-BC45-B2A99C4DAA53}" type="presParOf" srcId="{4192E778-BDA4-44F2-ADC9-1101F3BB498D}" destId="{1D81258F-D55F-4AF3-8585-072C1525A24F}" srcOrd="5" destOrd="0" presId="urn:microsoft.com/office/officeart/2008/layout/HorizontalMultiLevelHierarchy"/>
    <dgm:cxn modelId="{0F7A8375-6CF6-4C0F-9329-2BE219C9DDFA}" type="presParOf" srcId="{1D81258F-D55F-4AF3-8585-072C1525A24F}" destId="{DABAD4C4-0E3F-4F0D-92DA-1D069C1BE552}" srcOrd="0" destOrd="0" presId="urn:microsoft.com/office/officeart/2008/layout/HorizontalMultiLevelHierarchy"/>
    <dgm:cxn modelId="{E2298E22-9567-4C4C-B120-0478C6B3B4DE}" type="presParOf" srcId="{1D81258F-D55F-4AF3-8585-072C1525A24F}" destId="{756196BE-650E-4A6D-AF9D-FCEC08C71CB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B9FF71-ED84-4CB3-B88D-9B7A513474B2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9524C5-4D17-4521-A71E-B0521B03F1D8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algn="l"/>
          <a:r>
            <a:rPr lang="zh-CN" altLang="en-US" sz="1100" b="1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29F071-14A2-415D-A68C-7063C66299E8}" cxnId="{8A843F13-9A78-4F93-8BCC-6F0DE71BDEC9}" type="parTrans">
      <dgm:prSet/>
      <dgm:spPr/>
      <dgm:t>
        <a:bodyPr/>
        <a:lstStyle/>
        <a:p>
          <a:endParaRPr lang="zh-CN" altLang="en-US" sz="1400"/>
        </a:p>
      </dgm:t>
    </dgm:pt>
    <dgm:pt modelId="{E5A131F2-0CB6-454A-94A3-4F8122DC4A15}" cxnId="{8A843F13-9A78-4F93-8BCC-6F0DE71BDEC9}" type="sibTrans">
      <dgm:prSet/>
      <dgm:spPr/>
      <dgm:t>
        <a:bodyPr/>
        <a:lstStyle/>
        <a:p>
          <a:endParaRPr lang="zh-CN" altLang="en-US" sz="1400"/>
        </a:p>
      </dgm:t>
    </dgm:pt>
    <dgm:pt modelId="{670F9126-9F4F-4111-8430-860B6A110434}">
      <dgm:prSet phldrT="[文本]" custT="1"/>
      <dgm:spPr>
        <a:solidFill>
          <a:srgbClr val="8A0200"/>
        </a:solidFill>
      </dgm:spPr>
      <dgm:t>
        <a:bodyPr/>
        <a:lstStyle/>
        <a:p>
          <a:pPr algn="r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C293B7AC-3FAC-4F80-B2EA-E6AAFA53E6CA}" cxnId="{237A4E3E-E7EF-4BDC-A9F0-96EEEE78F7AC}" type="parTrans">
      <dgm:prSet/>
      <dgm:spPr/>
      <dgm:t>
        <a:bodyPr/>
        <a:lstStyle/>
        <a:p>
          <a:endParaRPr lang="zh-CN" altLang="en-US" sz="1400"/>
        </a:p>
      </dgm:t>
    </dgm:pt>
    <dgm:pt modelId="{88255BA1-0295-4040-9AC5-085E69204A6D}" cxnId="{237A4E3E-E7EF-4BDC-A9F0-96EEEE78F7AC}" type="sibTrans">
      <dgm:prSet/>
      <dgm:spPr/>
      <dgm:t>
        <a:bodyPr/>
        <a:lstStyle/>
        <a:p>
          <a:endParaRPr lang="zh-CN" altLang="en-US" sz="1400"/>
        </a:p>
      </dgm:t>
    </dgm:pt>
    <dgm:pt modelId="{F38329E6-B2B6-4B75-B1A8-CD600E1B52E8}">
      <dgm:prSet phldrT="[文本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 algn="r"/>
          <a:r>
            <a:rPr lang="zh-CN" altLang="en-US" sz="1100" b="1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spc="30" baseline="0" dirty="0"/>
        </a:p>
      </dgm:t>
    </dgm:pt>
    <dgm:pt modelId="{D38134CB-4330-4DDE-BDDD-14432F60BA83}" cxnId="{357412EF-D66F-4438-8F2D-6974BF5FFC5F}" type="parTrans">
      <dgm:prSet/>
      <dgm:spPr/>
      <dgm:t>
        <a:bodyPr/>
        <a:lstStyle/>
        <a:p>
          <a:endParaRPr lang="zh-CN" altLang="en-US" sz="1400"/>
        </a:p>
      </dgm:t>
    </dgm:pt>
    <dgm:pt modelId="{02741B52-93C7-410B-9B16-6E4367B96146}" cxnId="{357412EF-D66F-4438-8F2D-6974BF5FFC5F}" type="sibTrans">
      <dgm:prSet/>
      <dgm:spPr/>
      <dgm:t>
        <a:bodyPr/>
        <a:lstStyle/>
        <a:p>
          <a:endParaRPr lang="zh-CN" altLang="en-US" sz="1400"/>
        </a:p>
      </dgm:t>
    </dgm:pt>
    <dgm:pt modelId="{1C0C074A-0867-46AE-BAAD-DF9721ACA11D}">
      <dgm:prSet phldrT="[文本]" custT="1"/>
      <dgm:spPr>
        <a:solidFill>
          <a:srgbClr val="8A0200"/>
        </a:solidFill>
      </dgm:spPr>
      <dgm:t>
        <a:bodyPr/>
        <a:lstStyle/>
        <a:p>
          <a:pPr algn="l"/>
          <a:r>
            <a:rPr lang="en-US" altLang="zh-CN" sz="1100" b="1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a title</a:t>
          </a:r>
          <a:endParaRPr lang="zh-CN" altLang="en-US" sz="1100" dirty="0"/>
        </a:p>
      </dgm:t>
    </dgm:pt>
    <dgm:pt modelId="{202C5093-DCEC-4F27-BAEB-B4E887731D1E}" cxnId="{F6FECFA0-E4A0-4C06-9634-ED8EEA751560}" type="parTrans">
      <dgm:prSet/>
      <dgm:spPr/>
      <dgm:t>
        <a:bodyPr/>
        <a:lstStyle/>
        <a:p>
          <a:endParaRPr lang="zh-CN" altLang="en-US" sz="1400"/>
        </a:p>
      </dgm:t>
    </dgm:pt>
    <dgm:pt modelId="{610E0DD0-63F5-4E60-968B-FF9C1C8ED6A8}" cxnId="{F6FECFA0-E4A0-4C06-9634-ED8EEA751560}" type="sibTrans">
      <dgm:prSet/>
      <dgm:spPr/>
      <dgm:t>
        <a:bodyPr/>
        <a:lstStyle/>
        <a:p>
          <a:endParaRPr lang="zh-CN" altLang="en-US" sz="1400"/>
        </a:p>
      </dgm:t>
    </dgm:pt>
    <dgm:pt modelId="{17A57B0C-12E1-46DA-81FC-EB7D3944D795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8A0200"/>
            </a:solidFill>
          </a:endParaRPr>
        </a:p>
      </dgm:t>
    </dgm:pt>
    <dgm:pt modelId="{2A959B15-7843-46D5-8D86-9ED773F96C43}" cxnId="{ECEC3C14-C76B-4F45-9140-9329C90AD67A}" type="parTrans">
      <dgm:prSet/>
      <dgm:spPr/>
      <dgm:t>
        <a:bodyPr/>
        <a:lstStyle/>
        <a:p>
          <a:endParaRPr lang="zh-CN" altLang="en-US" sz="1400"/>
        </a:p>
      </dgm:t>
    </dgm:pt>
    <dgm:pt modelId="{1DDAF9FF-2685-4D2A-A56A-5BD7F7669CD8}" cxnId="{ECEC3C14-C76B-4F45-9140-9329C90AD67A}" type="sibTrans">
      <dgm:prSet/>
      <dgm:spPr/>
      <dgm:t>
        <a:bodyPr/>
        <a:lstStyle/>
        <a:p>
          <a:endParaRPr lang="zh-CN" altLang="en-US" sz="1400"/>
        </a:p>
      </dgm:t>
    </dgm:pt>
    <dgm:pt modelId="{EF1F4883-E166-4093-B190-12F91C7C5794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554AB9C-85F1-4680-A4D4-30EF247119BC}" cxnId="{C1D9DF24-CAB2-4703-9C5D-6D4FB16F9D17}" type="parTrans">
      <dgm:prSet/>
      <dgm:spPr/>
      <dgm:t>
        <a:bodyPr/>
        <a:lstStyle/>
        <a:p>
          <a:endParaRPr lang="zh-CN" altLang="en-US" sz="1400"/>
        </a:p>
      </dgm:t>
    </dgm:pt>
    <dgm:pt modelId="{285E42BF-D106-46D8-8511-4881C51958D6}" cxnId="{C1D9DF24-CAB2-4703-9C5D-6D4FB16F9D17}" type="sibTrans">
      <dgm:prSet/>
      <dgm:spPr/>
      <dgm:t>
        <a:bodyPr/>
        <a:lstStyle/>
        <a:p>
          <a:endParaRPr lang="zh-CN" altLang="en-US" sz="1400"/>
        </a:p>
      </dgm:t>
    </dgm:pt>
    <dgm:pt modelId="{3640BC68-9645-4F08-8FD5-A053145671BF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F272769-D402-44E1-8C9C-1EE915F1DD94}" cxnId="{EEB043DC-FD1D-4596-B59D-BB1512FBB40D}" type="parTrans">
      <dgm:prSet/>
      <dgm:spPr/>
      <dgm:t>
        <a:bodyPr/>
        <a:lstStyle/>
        <a:p>
          <a:endParaRPr lang="zh-CN" altLang="en-US" sz="1400"/>
        </a:p>
      </dgm:t>
    </dgm:pt>
    <dgm:pt modelId="{3B51650B-E54F-403B-9A32-892D18692A2F}" cxnId="{EEB043DC-FD1D-4596-B59D-BB1512FBB40D}" type="sibTrans">
      <dgm:prSet/>
      <dgm:spPr/>
      <dgm:t>
        <a:bodyPr/>
        <a:lstStyle/>
        <a:p>
          <a:endParaRPr lang="zh-CN" altLang="en-US" sz="1400"/>
        </a:p>
      </dgm:t>
    </dgm:pt>
    <dgm:pt modelId="{F8D96DDC-C072-4060-98D5-80204D333F78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8A0200"/>
            </a:solidFill>
          </a:endParaRPr>
        </a:p>
      </dgm:t>
    </dgm:pt>
    <dgm:pt modelId="{65AEE956-C5D0-4A47-9B8F-6160CC2BE223}" cxnId="{99989FE1-CD24-433D-887D-5FE40DD2BD94}" type="parTrans">
      <dgm:prSet/>
      <dgm:spPr/>
      <dgm:t>
        <a:bodyPr/>
        <a:lstStyle/>
        <a:p>
          <a:endParaRPr lang="zh-CN" altLang="en-US" sz="1400"/>
        </a:p>
      </dgm:t>
    </dgm:pt>
    <dgm:pt modelId="{908B7CD0-1A39-4776-BD9D-91037D02E46F}" cxnId="{99989FE1-CD24-433D-887D-5FE40DD2BD94}" type="sibTrans">
      <dgm:prSet/>
      <dgm:spPr/>
      <dgm:t>
        <a:bodyPr/>
        <a:lstStyle/>
        <a:p>
          <a:endParaRPr lang="zh-CN" altLang="en-US" sz="1400"/>
        </a:p>
      </dgm:t>
    </dgm:pt>
    <dgm:pt modelId="{BF97BEC4-B5C0-4FC2-85FA-59A44794C087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8A0200"/>
            </a:solidFill>
          </a:endParaRPr>
        </a:p>
      </dgm:t>
    </dgm:pt>
    <dgm:pt modelId="{5196BCCC-4C5F-439B-B70E-CA4308B7AB5F}" cxnId="{D5F2A7DB-1AF4-4AA4-8BC3-E50C485280A5}" type="parTrans">
      <dgm:prSet/>
      <dgm:spPr/>
      <dgm:t>
        <a:bodyPr/>
        <a:lstStyle/>
        <a:p>
          <a:endParaRPr lang="zh-CN" altLang="en-US" sz="1400"/>
        </a:p>
      </dgm:t>
    </dgm:pt>
    <dgm:pt modelId="{06358EBC-B63B-4197-8439-7DFF4E5F0552}" cxnId="{D5F2A7DB-1AF4-4AA4-8BC3-E50C485280A5}" type="sibTrans">
      <dgm:prSet/>
      <dgm:spPr/>
      <dgm:t>
        <a:bodyPr/>
        <a:lstStyle/>
        <a:p>
          <a:endParaRPr lang="zh-CN" altLang="en-US" sz="1400"/>
        </a:p>
      </dgm:t>
    </dgm:pt>
    <dgm:pt modelId="{9702BA1D-4DF6-4DB9-9C23-09DE10B2F3F7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44EECAF-7C18-4A55-A7F5-9CAAB9C59E06}" cxnId="{7548AFB2-3D15-433B-A4D9-5D44AAD297D2}" type="parTrans">
      <dgm:prSet/>
      <dgm:spPr/>
      <dgm:t>
        <a:bodyPr/>
        <a:lstStyle/>
        <a:p>
          <a:endParaRPr lang="zh-CN" altLang="en-US" sz="1400"/>
        </a:p>
      </dgm:t>
    </dgm:pt>
    <dgm:pt modelId="{BE92EECF-35DD-443E-BE47-526440954AAA}" cxnId="{7548AFB2-3D15-433B-A4D9-5D44AAD297D2}" type="sibTrans">
      <dgm:prSet/>
      <dgm:spPr/>
      <dgm:t>
        <a:bodyPr/>
        <a:lstStyle/>
        <a:p>
          <a:endParaRPr lang="zh-CN" altLang="en-US" sz="1400"/>
        </a:p>
      </dgm:t>
    </dgm:pt>
    <dgm:pt modelId="{C677B6AF-638D-4690-8B1F-C85F66BE2838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gm:t>
    </dgm:pt>
    <dgm:pt modelId="{FC947AED-985C-46F2-8F96-637E5627F7EF}" cxnId="{469CC73A-B56E-4E54-A242-1D4E1F242BE2}" type="parTrans">
      <dgm:prSet/>
      <dgm:spPr/>
      <dgm:t>
        <a:bodyPr/>
        <a:lstStyle/>
        <a:p>
          <a:endParaRPr lang="zh-CN" altLang="en-US" sz="1400"/>
        </a:p>
      </dgm:t>
    </dgm:pt>
    <dgm:pt modelId="{5085AE10-10B2-4EA3-AC7C-3E834F697B6D}" cxnId="{469CC73A-B56E-4E54-A242-1D4E1F242BE2}" type="sibTrans">
      <dgm:prSet/>
      <dgm:spPr/>
      <dgm:t>
        <a:bodyPr/>
        <a:lstStyle/>
        <a:p>
          <a:endParaRPr lang="zh-CN" altLang="en-US" sz="1400"/>
        </a:p>
      </dgm:t>
    </dgm:pt>
    <dgm:pt modelId="{FA657E14-33BB-47E6-88A4-F41D7D5FB728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r>
            <a:rPr lang="en-US" altLang="zh-CN" sz="800" b="1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rPr>
            <a:t>Add content</a:t>
          </a:r>
          <a:endParaRPr lang="zh-CN" altLang="en-US" sz="800" dirty="0">
            <a:solidFill>
              <a:srgbClr val="8A0200"/>
            </a:solidFill>
          </a:endParaRPr>
        </a:p>
      </dgm:t>
    </dgm:pt>
    <dgm:pt modelId="{B5CA46AC-019A-4969-B123-7CC5E4B75199}" cxnId="{318B00D9-9C20-47AC-AFC2-12642EC9C275}" type="parTrans">
      <dgm:prSet/>
      <dgm:spPr/>
      <dgm:t>
        <a:bodyPr/>
        <a:lstStyle/>
        <a:p>
          <a:endParaRPr lang="zh-CN" altLang="en-US" sz="1400"/>
        </a:p>
      </dgm:t>
    </dgm:pt>
    <dgm:pt modelId="{87B1E9A2-BFEE-4F54-9E38-7621F3094F7A}" cxnId="{318B00D9-9C20-47AC-AFC2-12642EC9C275}" type="sibTrans">
      <dgm:prSet/>
      <dgm:spPr/>
      <dgm:t>
        <a:bodyPr/>
        <a:lstStyle/>
        <a:p>
          <a:endParaRPr lang="zh-CN" altLang="en-US" sz="1400"/>
        </a:p>
      </dgm:t>
    </dgm:pt>
    <dgm:pt modelId="{B2937C1E-814B-4D36-B4E1-5DFC1E50875F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zh-CN" alt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B707517-C4D0-4DA1-B62B-3EFB7491E7F8}" cxnId="{970449A3-0CAF-4938-BD01-AFB63198E113}" type="parTrans">
      <dgm:prSet/>
      <dgm:spPr/>
      <dgm:t>
        <a:bodyPr/>
        <a:lstStyle/>
        <a:p>
          <a:endParaRPr lang="zh-CN" altLang="en-US" sz="1400"/>
        </a:p>
      </dgm:t>
    </dgm:pt>
    <dgm:pt modelId="{4A39603C-479A-4D96-8285-6C561CF93298}" cxnId="{970449A3-0CAF-4938-BD01-AFB63198E113}" type="sibTrans">
      <dgm:prSet/>
      <dgm:spPr/>
      <dgm:t>
        <a:bodyPr/>
        <a:lstStyle/>
        <a:p>
          <a:endParaRPr lang="zh-CN" altLang="en-US" sz="1400"/>
        </a:p>
      </dgm:t>
    </dgm:pt>
    <dgm:pt modelId="{D79277FE-023B-4378-BE88-977C92E089AE}">
      <dgm:prSet phldrT="[文本]"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zh-CN" altLang="en-US" sz="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2C2F9F6-598C-4442-9A88-7E36B067C320}" cxnId="{B0268BE8-0A29-48C4-8F5E-9D3424A9DB48}" type="parTrans">
      <dgm:prSet/>
      <dgm:spPr/>
      <dgm:t>
        <a:bodyPr/>
        <a:lstStyle/>
        <a:p>
          <a:endParaRPr lang="zh-CN" altLang="en-US"/>
        </a:p>
      </dgm:t>
    </dgm:pt>
    <dgm:pt modelId="{F94C15A1-FE0E-481D-85DF-0AC4CC06F0C6}" cxnId="{B0268BE8-0A29-48C4-8F5E-9D3424A9DB48}" type="sibTrans">
      <dgm:prSet/>
      <dgm:spPr/>
      <dgm:t>
        <a:bodyPr/>
        <a:lstStyle/>
        <a:p>
          <a:endParaRPr lang="zh-CN" altLang="en-US"/>
        </a:p>
      </dgm:t>
    </dgm:pt>
    <dgm:pt modelId="{3918A220-CD0F-42F0-BFD2-5E2A6537ABEB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88C0E947-3832-40F3-B493-F3ACF97E25A4}" cxnId="{F247C62E-2507-4D3C-9232-19950A2411BD}" type="parTrans">
      <dgm:prSet/>
      <dgm:spPr/>
      <dgm:t>
        <a:bodyPr/>
        <a:lstStyle/>
        <a:p>
          <a:endParaRPr lang="zh-CN" altLang="en-US"/>
        </a:p>
      </dgm:t>
    </dgm:pt>
    <dgm:pt modelId="{01FA8F30-138A-4C80-A474-65FF3725C0A2}" cxnId="{F247C62E-2507-4D3C-9232-19950A2411BD}" type="sibTrans">
      <dgm:prSet/>
      <dgm:spPr/>
      <dgm:t>
        <a:bodyPr/>
        <a:lstStyle/>
        <a:p>
          <a:endParaRPr lang="zh-CN" altLang="en-US"/>
        </a:p>
      </dgm:t>
    </dgm:pt>
    <dgm:pt modelId="{ED2D3156-6E0C-4A16-B68F-A7689A1A7D1D}">
      <dgm:prSet phldrT="[文本]" custT="1"/>
      <dgm:spPr>
        <a:ln>
          <a:solidFill>
            <a:srgbClr val="8A0200"/>
          </a:solidFill>
        </a:ln>
      </dgm:spPr>
      <dgm:t>
        <a:bodyPr/>
        <a:lstStyle/>
        <a:p>
          <a:endParaRPr lang="zh-CN" altLang="en-US" sz="800" dirty="0">
            <a:solidFill>
              <a:srgbClr val="8A0200"/>
            </a:solidFill>
          </a:endParaRPr>
        </a:p>
      </dgm:t>
    </dgm:pt>
    <dgm:pt modelId="{EA22F8AE-F122-4970-8C62-EAD49D688E87}" cxnId="{2A4B3BCA-6323-4C9B-BC14-7B240EE6ED2D}" type="parTrans">
      <dgm:prSet/>
      <dgm:spPr/>
      <dgm:t>
        <a:bodyPr/>
        <a:lstStyle/>
        <a:p>
          <a:endParaRPr lang="zh-CN" altLang="en-US"/>
        </a:p>
      </dgm:t>
    </dgm:pt>
    <dgm:pt modelId="{ABA4CA7B-05FF-4DCB-BFEA-75BE18D9025D}" cxnId="{2A4B3BCA-6323-4C9B-BC14-7B240EE6ED2D}" type="sibTrans">
      <dgm:prSet/>
      <dgm:spPr/>
      <dgm:t>
        <a:bodyPr/>
        <a:lstStyle/>
        <a:p>
          <a:endParaRPr lang="zh-CN" altLang="en-US"/>
        </a:p>
      </dgm:t>
    </dgm:pt>
    <dgm:pt modelId="{0C67F0E4-6231-4B7C-B663-847F6A33FA24}" type="pres">
      <dgm:prSet presAssocID="{01B9FF71-ED84-4CB3-B88D-9B7A513474B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7B39CED-C807-49CA-AA98-1E63DFED66FE}" type="pres">
      <dgm:prSet presAssocID="{01B9FF71-ED84-4CB3-B88D-9B7A513474B2}" presName="children" presStyleCnt="0"/>
      <dgm:spPr/>
    </dgm:pt>
    <dgm:pt modelId="{5FCCDF64-1BE2-4C3B-951A-DE1D943E2BED}" type="pres">
      <dgm:prSet presAssocID="{01B9FF71-ED84-4CB3-B88D-9B7A513474B2}" presName="child1group" presStyleCnt="0"/>
      <dgm:spPr/>
    </dgm:pt>
    <dgm:pt modelId="{CB6ED897-BA72-46D1-B768-9B451C352614}" type="pres">
      <dgm:prSet presAssocID="{01B9FF71-ED84-4CB3-B88D-9B7A513474B2}" presName="child1" presStyleLbl="bgAcc1" presStyleIdx="0" presStyleCnt="4"/>
      <dgm:spPr/>
    </dgm:pt>
    <dgm:pt modelId="{369F63E2-DE9F-4573-8D18-12CB748C23FE}" type="pres">
      <dgm:prSet presAssocID="{01B9FF71-ED84-4CB3-B88D-9B7A513474B2}" presName="child1Text" presStyleLbl="bgAcc1" presStyleIdx="0" presStyleCnt="4">
        <dgm:presLayoutVars>
          <dgm:bulletEnabled val="1"/>
        </dgm:presLayoutVars>
      </dgm:prSet>
      <dgm:spPr/>
    </dgm:pt>
    <dgm:pt modelId="{3A6E0B35-4EBD-47A8-BB3A-8AEECA884A00}" type="pres">
      <dgm:prSet presAssocID="{01B9FF71-ED84-4CB3-B88D-9B7A513474B2}" presName="child2group" presStyleCnt="0"/>
      <dgm:spPr/>
    </dgm:pt>
    <dgm:pt modelId="{7D94316D-6B7C-4757-B8B7-716E3B96E523}" type="pres">
      <dgm:prSet presAssocID="{01B9FF71-ED84-4CB3-B88D-9B7A513474B2}" presName="child2" presStyleLbl="bgAcc1" presStyleIdx="1" presStyleCnt="4"/>
      <dgm:spPr/>
    </dgm:pt>
    <dgm:pt modelId="{5CDB2A9D-D346-4B35-93DF-7E06E7624793}" type="pres">
      <dgm:prSet presAssocID="{01B9FF71-ED84-4CB3-B88D-9B7A513474B2}" presName="child2Text" presStyleLbl="bgAcc1" presStyleIdx="1" presStyleCnt="4">
        <dgm:presLayoutVars>
          <dgm:bulletEnabled val="1"/>
        </dgm:presLayoutVars>
      </dgm:prSet>
      <dgm:spPr/>
    </dgm:pt>
    <dgm:pt modelId="{59E4766E-59F5-46AA-8B70-B1934EA82482}" type="pres">
      <dgm:prSet presAssocID="{01B9FF71-ED84-4CB3-B88D-9B7A513474B2}" presName="child3group" presStyleCnt="0"/>
      <dgm:spPr/>
    </dgm:pt>
    <dgm:pt modelId="{87C1AB61-91C3-46CF-BC4A-51A9EF6CDB51}" type="pres">
      <dgm:prSet presAssocID="{01B9FF71-ED84-4CB3-B88D-9B7A513474B2}" presName="child3" presStyleLbl="bgAcc1" presStyleIdx="2" presStyleCnt="4"/>
      <dgm:spPr/>
    </dgm:pt>
    <dgm:pt modelId="{8CCD2E5E-03DA-4D0B-BDDE-9F0FCCF433EA}" type="pres">
      <dgm:prSet presAssocID="{01B9FF71-ED84-4CB3-B88D-9B7A513474B2}" presName="child3Text" presStyleLbl="bgAcc1" presStyleIdx="2" presStyleCnt="4">
        <dgm:presLayoutVars>
          <dgm:bulletEnabled val="1"/>
        </dgm:presLayoutVars>
      </dgm:prSet>
      <dgm:spPr/>
    </dgm:pt>
    <dgm:pt modelId="{6FDDC27B-CAB7-43E4-927C-0835F0E26AC4}" type="pres">
      <dgm:prSet presAssocID="{01B9FF71-ED84-4CB3-B88D-9B7A513474B2}" presName="child4group" presStyleCnt="0"/>
      <dgm:spPr/>
    </dgm:pt>
    <dgm:pt modelId="{0CB6A097-8455-4FB5-B048-42278F1D8199}" type="pres">
      <dgm:prSet presAssocID="{01B9FF71-ED84-4CB3-B88D-9B7A513474B2}" presName="child4" presStyleLbl="bgAcc1" presStyleIdx="3" presStyleCnt="4"/>
      <dgm:spPr/>
    </dgm:pt>
    <dgm:pt modelId="{D4B24855-A4ED-447E-BD49-C0C5A248A654}" type="pres">
      <dgm:prSet presAssocID="{01B9FF71-ED84-4CB3-B88D-9B7A513474B2}" presName="child4Text" presStyleLbl="bgAcc1" presStyleIdx="3" presStyleCnt="4">
        <dgm:presLayoutVars>
          <dgm:bulletEnabled val="1"/>
        </dgm:presLayoutVars>
      </dgm:prSet>
      <dgm:spPr/>
    </dgm:pt>
    <dgm:pt modelId="{07FEE29D-44B2-4004-B09B-094EEE45F5FE}" type="pres">
      <dgm:prSet presAssocID="{01B9FF71-ED84-4CB3-B88D-9B7A513474B2}" presName="childPlaceholder" presStyleCnt="0"/>
      <dgm:spPr/>
    </dgm:pt>
    <dgm:pt modelId="{B3C425D2-E119-4C0E-8546-F38C6DC5A1F0}" type="pres">
      <dgm:prSet presAssocID="{01B9FF71-ED84-4CB3-B88D-9B7A513474B2}" presName="circle" presStyleCnt="0"/>
      <dgm:spPr/>
    </dgm:pt>
    <dgm:pt modelId="{801DC670-6713-4145-8934-5D4DBC9D4454}" type="pres">
      <dgm:prSet presAssocID="{01B9FF71-ED84-4CB3-B88D-9B7A513474B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BFF11DB9-2E55-4C57-AFFF-06E0251BCE7C}" type="pres">
      <dgm:prSet presAssocID="{01B9FF71-ED84-4CB3-B88D-9B7A513474B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1B73589-60EA-4ED3-A780-51439EEA74FB}" type="pres">
      <dgm:prSet presAssocID="{01B9FF71-ED84-4CB3-B88D-9B7A513474B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FC4EA25-59C1-4E00-B1BF-0719AA0AD407}" type="pres">
      <dgm:prSet presAssocID="{01B9FF71-ED84-4CB3-B88D-9B7A513474B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89A4958-A661-4ED8-9ECC-8E9AB76D6BFB}" type="pres">
      <dgm:prSet presAssocID="{01B9FF71-ED84-4CB3-B88D-9B7A513474B2}" presName="quadrantPlaceholder" presStyleCnt="0"/>
      <dgm:spPr/>
    </dgm:pt>
    <dgm:pt modelId="{03D03A18-B22B-4FC8-B85B-1CA6FCC408E5}" type="pres">
      <dgm:prSet presAssocID="{01B9FF71-ED84-4CB3-B88D-9B7A513474B2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6D549ED2-8477-4876-8184-134190060446}" type="pres">
      <dgm:prSet presAssocID="{01B9FF71-ED84-4CB3-B88D-9B7A513474B2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628E3E0F-AE0F-42C2-9636-D2002BF2AB93}" type="presOf" srcId="{BF97BEC4-B5C0-4FC2-85FA-59A44794C087}" destId="{0CB6A097-8455-4FB5-B048-42278F1D8199}" srcOrd="0" destOrd="2" presId="urn:microsoft.com/office/officeart/2005/8/layout/cycle4"/>
    <dgm:cxn modelId="{8A843F13-9A78-4F93-8BCC-6F0DE71BDEC9}" srcId="{01B9FF71-ED84-4CB3-B88D-9B7A513474B2}" destId="{4F9524C5-4D17-4521-A71E-B0521B03F1D8}" srcOrd="0" destOrd="0" parTransId="{E929F071-14A2-415D-A68C-7063C66299E8}" sibTransId="{E5A131F2-0CB6-454A-94A3-4F8122DC4A15}"/>
    <dgm:cxn modelId="{ECEC3C14-C76B-4F45-9140-9329C90AD67A}" srcId="{1C0C074A-0867-46AE-BAAD-DF9721ACA11D}" destId="{17A57B0C-12E1-46DA-81FC-EB7D3944D795}" srcOrd="1" destOrd="0" parTransId="{2A959B15-7843-46D5-8D86-9ED773F96C43}" sibTransId="{1DDAF9FF-2685-4D2A-A56A-5BD7F7669CD8}"/>
    <dgm:cxn modelId="{54F8A31C-1C04-4A2E-9428-BAF08EF49E51}" type="presOf" srcId="{670F9126-9F4F-4111-8430-860B6A110434}" destId="{BFF11DB9-2E55-4C57-AFFF-06E0251BCE7C}" srcOrd="0" destOrd="0" presId="urn:microsoft.com/office/officeart/2005/8/layout/cycle4"/>
    <dgm:cxn modelId="{D8ED0A1E-EC0F-4BF0-947A-DD2DE90FD5B0}" type="presOf" srcId="{FA657E14-33BB-47E6-88A4-F41D7D5FB728}" destId="{7D94316D-6B7C-4757-B8B7-716E3B96E523}" srcOrd="0" destOrd="1" presId="urn:microsoft.com/office/officeart/2005/8/layout/cycle4"/>
    <dgm:cxn modelId="{B3278C20-EA48-4669-B80C-7259287C7A8F}" type="presOf" srcId="{17A57B0C-12E1-46DA-81FC-EB7D3944D795}" destId="{D4B24855-A4ED-447E-BD49-C0C5A248A654}" srcOrd="1" destOrd="1" presId="urn:microsoft.com/office/officeart/2005/8/layout/cycle4"/>
    <dgm:cxn modelId="{FD284F23-DB0D-4A56-A5B6-F54FFAE6D49A}" type="presOf" srcId="{C677B6AF-638D-4690-8B1F-C85F66BE2838}" destId="{CB6ED897-BA72-46D1-B768-9B451C352614}" srcOrd="0" destOrd="1" presId="urn:microsoft.com/office/officeart/2005/8/layout/cycle4"/>
    <dgm:cxn modelId="{C1D9DF24-CAB2-4703-9C5D-6D4FB16F9D17}" srcId="{4F9524C5-4D17-4521-A71E-B0521B03F1D8}" destId="{EF1F4883-E166-4093-B190-12F91C7C5794}" srcOrd="2" destOrd="0" parTransId="{8554AB9C-85F1-4680-A4D4-30EF247119BC}" sibTransId="{285E42BF-D106-46D8-8511-4881C51958D6}"/>
    <dgm:cxn modelId="{F247C62E-2507-4D3C-9232-19950A2411BD}" srcId="{1C0C074A-0867-46AE-BAAD-DF9721ACA11D}" destId="{3918A220-CD0F-42F0-BFD2-5E2A6537ABEB}" srcOrd="0" destOrd="0" parTransId="{88C0E947-3832-40F3-B493-F3ACF97E25A4}" sibTransId="{01FA8F30-138A-4C80-A474-65FF3725C0A2}"/>
    <dgm:cxn modelId="{CA6A2F38-28C5-4D48-A9DF-E500391EC2BB}" type="presOf" srcId="{F38329E6-B2B6-4B75-B1A8-CD600E1B52E8}" destId="{61B73589-60EA-4ED3-A780-51439EEA74FB}" srcOrd="0" destOrd="0" presId="urn:microsoft.com/office/officeart/2005/8/layout/cycle4"/>
    <dgm:cxn modelId="{61785F39-56BE-419F-BB64-90A495D2B048}" type="presOf" srcId="{D79277FE-023B-4378-BE88-977C92E089AE}" destId="{87C1AB61-91C3-46CF-BC4A-51A9EF6CDB51}" srcOrd="0" destOrd="0" presId="urn:microsoft.com/office/officeart/2005/8/layout/cycle4"/>
    <dgm:cxn modelId="{469CC73A-B56E-4E54-A242-1D4E1F242BE2}" srcId="{4F9524C5-4D17-4521-A71E-B0521B03F1D8}" destId="{C677B6AF-638D-4690-8B1F-C85F66BE2838}" srcOrd="1" destOrd="0" parTransId="{FC947AED-985C-46F2-8F96-637E5627F7EF}" sibTransId="{5085AE10-10B2-4EA3-AC7C-3E834F697B6D}"/>
    <dgm:cxn modelId="{237A4E3E-E7EF-4BDC-A9F0-96EEEE78F7AC}" srcId="{01B9FF71-ED84-4CB3-B88D-9B7A513474B2}" destId="{670F9126-9F4F-4111-8430-860B6A110434}" srcOrd="1" destOrd="0" parTransId="{C293B7AC-3FAC-4F80-B2EA-E6AAFA53E6CA}" sibTransId="{88255BA1-0295-4040-9AC5-085E69204A6D}"/>
    <dgm:cxn modelId="{18566B62-4609-45E2-8ABA-504D42E19D0A}" type="presOf" srcId="{D79277FE-023B-4378-BE88-977C92E089AE}" destId="{8CCD2E5E-03DA-4D0B-BDDE-9F0FCCF433EA}" srcOrd="1" destOrd="0" presId="urn:microsoft.com/office/officeart/2005/8/layout/cycle4"/>
    <dgm:cxn modelId="{D8FB1D66-8A61-4565-805E-F6379F8CF62B}" type="presOf" srcId="{B2937C1E-814B-4D36-B4E1-5DFC1E50875F}" destId="{87C1AB61-91C3-46CF-BC4A-51A9EF6CDB51}" srcOrd="0" destOrd="1" presId="urn:microsoft.com/office/officeart/2005/8/layout/cycle4"/>
    <dgm:cxn modelId="{FF63FA48-8B63-4128-B390-91A920317197}" type="presOf" srcId="{BF97BEC4-B5C0-4FC2-85FA-59A44794C087}" destId="{D4B24855-A4ED-447E-BD49-C0C5A248A654}" srcOrd="1" destOrd="2" presId="urn:microsoft.com/office/officeart/2005/8/layout/cycle4"/>
    <dgm:cxn modelId="{E505984F-2DF1-496E-8255-78AC832ACD36}" type="presOf" srcId="{B2937C1E-814B-4D36-B4E1-5DFC1E50875F}" destId="{8CCD2E5E-03DA-4D0B-BDDE-9F0FCCF433EA}" srcOrd="1" destOrd="1" presId="urn:microsoft.com/office/officeart/2005/8/layout/cycle4"/>
    <dgm:cxn modelId="{9AC0EC53-0B90-47DF-933E-404E77955CC9}" type="presOf" srcId="{3918A220-CD0F-42F0-BFD2-5E2A6537ABEB}" destId="{0CB6A097-8455-4FB5-B048-42278F1D8199}" srcOrd="0" destOrd="0" presId="urn:microsoft.com/office/officeart/2005/8/layout/cycle4"/>
    <dgm:cxn modelId="{389B7177-075C-4CCA-A869-86698AFC4B0E}" type="presOf" srcId="{C677B6AF-638D-4690-8B1F-C85F66BE2838}" destId="{369F63E2-DE9F-4573-8D18-12CB748C23FE}" srcOrd="1" destOrd="1" presId="urn:microsoft.com/office/officeart/2005/8/layout/cycle4"/>
    <dgm:cxn modelId="{7AB48A7B-0DA6-43E7-9AA2-0E069618BEFA}" type="presOf" srcId="{3640BC68-9645-4F08-8FD5-A053145671BF}" destId="{8CCD2E5E-03DA-4D0B-BDDE-9F0FCCF433EA}" srcOrd="1" destOrd="2" presId="urn:microsoft.com/office/officeart/2005/8/layout/cycle4"/>
    <dgm:cxn modelId="{AA579D7E-8D24-49E8-9571-6BD770804116}" type="presOf" srcId="{ED2D3156-6E0C-4A16-B68F-A7689A1A7D1D}" destId="{5CDB2A9D-D346-4B35-93DF-7E06E7624793}" srcOrd="1" destOrd="0" presId="urn:microsoft.com/office/officeart/2005/8/layout/cycle4"/>
    <dgm:cxn modelId="{B42AF788-A852-4086-A0FC-381090778378}" type="presOf" srcId="{ED2D3156-6E0C-4A16-B68F-A7689A1A7D1D}" destId="{7D94316D-6B7C-4757-B8B7-716E3B96E523}" srcOrd="0" destOrd="0" presId="urn:microsoft.com/office/officeart/2005/8/layout/cycle4"/>
    <dgm:cxn modelId="{91180291-F0DA-4F1B-AA35-D7279998812A}" type="presOf" srcId="{01B9FF71-ED84-4CB3-B88D-9B7A513474B2}" destId="{0C67F0E4-6231-4B7C-B663-847F6A33FA24}" srcOrd="0" destOrd="0" presId="urn:microsoft.com/office/officeart/2005/8/layout/cycle4"/>
    <dgm:cxn modelId="{F6FECFA0-E4A0-4C06-9634-ED8EEA751560}" srcId="{01B9FF71-ED84-4CB3-B88D-9B7A513474B2}" destId="{1C0C074A-0867-46AE-BAAD-DF9721ACA11D}" srcOrd="3" destOrd="0" parTransId="{202C5093-DCEC-4F27-BAEB-B4E887731D1E}" sibTransId="{610E0DD0-63F5-4E60-968B-FF9C1C8ED6A8}"/>
    <dgm:cxn modelId="{970449A3-0CAF-4938-BD01-AFB63198E113}" srcId="{F38329E6-B2B6-4B75-B1A8-CD600E1B52E8}" destId="{B2937C1E-814B-4D36-B4E1-5DFC1E50875F}" srcOrd="1" destOrd="0" parTransId="{8B707517-C4D0-4DA1-B62B-3EFB7491E7F8}" sibTransId="{4A39603C-479A-4D96-8285-6C561CF93298}"/>
    <dgm:cxn modelId="{598848A9-6D92-4C3E-948D-613246C9F262}" type="presOf" srcId="{3640BC68-9645-4F08-8FD5-A053145671BF}" destId="{87C1AB61-91C3-46CF-BC4A-51A9EF6CDB51}" srcOrd="0" destOrd="2" presId="urn:microsoft.com/office/officeart/2005/8/layout/cycle4"/>
    <dgm:cxn modelId="{7548AFB2-3D15-433B-A4D9-5D44AAD297D2}" srcId="{4F9524C5-4D17-4521-A71E-B0521B03F1D8}" destId="{9702BA1D-4DF6-4DB9-9C23-09DE10B2F3F7}" srcOrd="0" destOrd="0" parTransId="{344EECAF-7C18-4A55-A7F5-9CAAB9C59E06}" sibTransId="{BE92EECF-35DD-443E-BE47-526440954AAA}"/>
    <dgm:cxn modelId="{F27B7EB4-68D8-4DBB-90F5-585117ADD3D8}" type="presOf" srcId="{3918A220-CD0F-42F0-BFD2-5E2A6537ABEB}" destId="{D4B24855-A4ED-447E-BD49-C0C5A248A654}" srcOrd="1" destOrd="0" presId="urn:microsoft.com/office/officeart/2005/8/layout/cycle4"/>
    <dgm:cxn modelId="{CCD1FEB6-7BD9-4E77-8A59-AC961437A5F8}" type="presOf" srcId="{F8D96DDC-C072-4060-98D5-80204D333F78}" destId="{7D94316D-6B7C-4757-B8B7-716E3B96E523}" srcOrd="0" destOrd="2" presId="urn:microsoft.com/office/officeart/2005/8/layout/cycle4"/>
    <dgm:cxn modelId="{99C521B9-F89F-43EC-AD7A-4060EE3D5859}" type="presOf" srcId="{1C0C074A-0867-46AE-BAAD-DF9721ACA11D}" destId="{1FC4EA25-59C1-4E00-B1BF-0719AA0AD407}" srcOrd="0" destOrd="0" presId="urn:microsoft.com/office/officeart/2005/8/layout/cycle4"/>
    <dgm:cxn modelId="{EACBF0BC-5486-47A2-9925-402FF58BEF00}" type="presOf" srcId="{EF1F4883-E166-4093-B190-12F91C7C5794}" destId="{CB6ED897-BA72-46D1-B768-9B451C352614}" srcOrd="0" destOrd="2" presId="urn:microsoft.com/office/officeart/2005/8/layout/cycle4"/>
    <dgm:cxn modelId="{CC1473C0-B66A-400A-B117-E44F64666D79}" type="presOf" srcId="{9702BA1D-4DF6-4DB9-9C23-09DE10B2F3F7}" destId="{CB6ED897-BA72-46D1-B768-9B451C352614}" srcOrd="0" destOrd="0" presId="urn:microsoft.com/office/officeart/2005/8/layout/cycle4"/>
    <dgm:cxn modelId="{B06D8DC4-CD6A-463B-A3A2-EC269B177C8E}" type="presOf" srcId="{FA657E14-33BB-47E6-88A4-F41D7D5FB728}" destId="{5CDB2A9D-D346-4B35-93DF-7E06E7624793}" srcOrd="1" destOrd="1" presId="urn:microsoft.com/office/officeart/2005/8/layout/cycle4"/>
    <dgm:cxn modelId="{6E1741C7-E00C-42B3-A015-5263707B7570}" type="presOf" srcId="{4F9524C5-4D17-4521-A71E-B0521B03F1D8}" destId="{801DC670-6713-4145-8934-5D4DBC9D4454}" srcOrd="0" destOrd="0" presId="urn:microsoft.com/office/officeart/2005/8/layout/cycle4"/>
    <dgm:cxn modelId="{4B90CEC8-AEBA-4FA6-BAA3-56676F23AC7A}" type="presOf" srcId="{EF1F4883-E166-4093-B190-12F91C7C5794}" destId="{369F63E2-DE9F-4573-8D18-12CB748C23FE}" srcOrd="1" destOrd="2" presId="urn:microsoft.com/office/officeart/2005/8/layout/cycle4"/>
    <dgm:cxn modelId="{2A4B3BCA-6323-4C9B-BC14-7B240EE6ED2D}" srcId="{670F9126-9F4F-4111-8430-860B6A110434}" destId="{ED2D3156-6E0C-4A16-B68F-A7689A1A7D1D}" srcOrd="0" destOrd="0" parTransId="{EA22F8AE-F122-4970-8C62-EAD49D688E87}" sibTransId="{ABA4CA7B-05FF-4DCB-BFEA-75BE18D9025D}"/>
    <dgm:cxn modelId="{4AB898D1-2C64-45AB-9D1D-E8FAFAF34F24}" type="presOf" srcId="{17A57B0C-12E1-46DA-81FC-EB7D3944D795}" destId="{0CB6A097-8455-4FB5-B048-42278F1D8199}" srcOrd="0" destOrd="1" presId="urn:microsoft.com/office/officeart/2005/8/layout/cycle4"/>
    <dgm:cxn modelId="{AB82C2D2-2C8F-4909-867A-83A9A345F0A8}" type="presOf" srcId="{9702BA1D-4DF6-4DB9-9C23-09DE10B2F3F7}" destId="{369F63E2-DE9F-4573-8D18-12CB748C23FE}" srcOrd="1" destOrd="0" presId="urn:microsoft.com/office/officeart/2005/8/layout/cycle4"/>
    <dgm:cxn modelId="{318B00D9-9C20-47AC-AFC2-12642EC9C275}" srcId="{670F9126-9F4F-4111-8430-860B6A110434}" destId="{FA657E14-33BB-47E6-88A4-F41D7D5FB728}" srcOrd="1" destOrd="0" parTransId="{B5CA46AC-019A-4969-B123-7CC5E4B75199}" sibTransId="{87B1E9A2-BFEE-4F54-9E38-7621F3094F7A}"/>
    <dgm:cxn modelId="{D5F2A7DB-1AF4-4AA4-8BC3-E50C485280A5}" srcId="{1C0C074A-0867-46AE-BAAD-DF9721ACA11D}" destId="{BF97BEC4-B5C0-4FC2-85FA-59A44794C087}" srcOrd="2" destOrd="0" parTransId="{5196BCCC-4C5F-439B-B70E-CA4308B7AB5F}" sibTransId="{06358EBC-B63B-4197-8439-7DFF4E5F0552}"/>
    <dgm:cxn modelId="{EEB043DC-FD1D-4596-B59D-BB1512FBB40D}" srcId="{F38329E6-B2B6-4B75-B1A8-CD600E1B52E8}" destId="{3640BC68-9645-4F08-8FD5-A053145671BF}" srcOrd="2" destOrd="0" parTransId="{CF272769-D402-44E1-8C9C-1EE915F1DD94}" sibTransId="{3B51650B-E54F-403B-9A32-892D18692A2F}"/>
    <dgm:cxn modelId="{99989FE1-CD24-433D-887D-5FE40DD2BD94}" srcId="{670F9126-9F4F-4111-8430-860B6A110434}" destId="{F8D96DDC-C072-4060-98D5-80204D333F78}" srcOrd="2" destOrd="0" parTransId="{65AEE956-C5D0-4A47-9B8F-6160CC2BE223}" sibTransId="{908B7CD0-1A39-4776-BD9D-91037D02E46F}"/>
    <dgm:cxn modelId="{E10FE0E1-C5D7-42CA-8E49-C7F883DD4D16}" type="presOf" srcId="{F8D96DDC-C072-4060-98D5-80204D333F78}" destId="{5CDB2A9D-D346-4B35-93DF-7E06E7624793}" srcOrd="1" destOrd="2" presId="urn:microsoft.com/office/officeart/2005/8/layout/cycle4"/>
    <dgm:cxn modelId="{B0268BE8-0A29-48C4-8F5E-9D3424A9DB48}" srcId="{F38329E6-B2B6-4B75-B1A8-CD600E1B52E8}" destId="{D79277FE-023B-4378-BE88-977C92E089AE}" srcOrd="0" destOrd="0" parTransId="{32C2F9F6-598C-4442-9A88-7E36B067C320}" sibTransId="{F94C15A1-FE0E-481D-85DF-0AC4CC06F0C6}"/>
    <dgm:cxn modelId="{357412EF-D66F-4438-8F2D-6974BF5FFC5F}" srcId="{01B9FF71-ED84-4CB3-B88D-9B7A513474B2}" destId="{F38329E6-B2B6-4B75-B1A8-CD600E1B52E8}" srcOrd="2" destOrd="0" parTransId="{D38134CB-4330-4DDE-BDDD-14432F60BA83}" sibTransId="{02741B52-93C7-410B-9B16-6E4367B96146}"/>
    <dgm:cxn modelId="{DC1B0CF0-B0EC-4AD3-9053-3A48DD9BC2E4}" type="presParOf" srcId="{0C67F0E4-6231-4B7C-B663-847F6A33FA24}" destId="{A7B39CED-C807-49CA-AA98-1E63DFED66FE}" srcOrd="0" destOrd="0" presId="urn:microsoft.com/office/officeart/2005/8/layout/cycle4"/>
    <dgm:cxn modelId="{DAF21DBC-1BF6-46C9-9AC9-6B913CB59AA5}" type="presParOf" srcId="{A7B39CED-C807-49CA-AA98-1E63DFED66FE}" destId="{5FCCDF64-1BE2-4C3B-951A-DE1D943E2BED}" srcOrd="0" destOrd="0" presId="urn:microsoft.com/office/officeart/2005/8/layout/cycle4"/>
    <dgm:cxn modelId="{DEE8DE1E-1556-420A-8E2B-72CEEE71F7FD}" type="presParOf" srcId="{5FCCDF64-1BE2-4C3B-951A-DE1D943E2BED}" destId="{CB6ED897-BA72-46D1-B768-9B451C352614}" srcOrd="0" destOrd="0" presId="urn:microsoft.com/office/officeart/2005/8/layout/cycle4"/>
    <dgm:cxn modelId="{A29322FE-AFC8-47DE-932A-DE5A4D3F6C44}" type="presParOf" srcId="{5FCCDF64-1BE2-4C3B-951A-DE1D943E2BED}" destId="{369F63E2-DE9F-4573-8D18-12CB748C23FE}" srcOrd="1" destOrd="0" presId="urn:microsoft.com/office/officeart/2005/8/layout/cycle4"/>
    <dgm:cxn modelId="{87D6E60F-DBCE-4467-99F1-9D2A76AA9A0C}" type="presParOf" srcId="{A7B39CED-C807-49CA-AA98-1E63DFED66FE}" destId="{3A6E0B35-4EBD-47A8-BB3A-8AEECA884A00}" srcOrd="1" destOrd="0" presId="urn:microsoft.com/office/officeart/2005/8/layout/cycle4"/>
    <dgm:cxn modelId="{D4893B30-226E-4BE4-B9DC-5BB7C6AD6E9C}" type="presParOf" srcId="{3A6E0B35-4EBD-47A8-BB3A-8AEECA884A00}" destId="{7D94316D-6B7C-4757-B8B7-716E3B96E523}" srcOrd="0" destOrd="0" presId="urn:microsoft.com/office/officeart/2005/8/layout/cycle4"/>
    <dgm:cxn modelId="{C4DA3587-ACFA-48D2-98F8-26E49233C1E3}" type="presParOf" srcId="{3A6E0B35-4EBD-47A8-BB3A-8AEECA884A00}" destId="{5CDB2A9D-D346-4B35-93DF-7E06E7624793}" srcOrd="1" destOrd="0" presId="urn:microsoft.com/office/officeart/2005/8/layout/cycle4"/>
    <dgm:cxn modelId="{78AA53AC-9366-4584-9812-F45DC3975D34}" type="presParOf" srcId="{A7B39CED-C807-49CA-AA98-1E63DFED66FE}" destId="{59E4766E-59F5-46AA-8B70-B1934EA82482}" srcOrd="2" destOrd="0" presId="urn:microsoft.com/office/officeart/2005/8/layout/cycle4"/>
    <dgm:cxn modelId="{D1C3E960-E54F-44DA-86E3-E6E5B4B89FF8}" type="presParOf" srcId="{59E4766E-59F5-46AA-8B70-B1934EA82482}" destId="{87C1AB61-91C3-46CF-BC4A-51A9EF6CDB51}" srcOrd="0" destOrd="0" presId="urn:microsoft.com/office/officeart/2005/8/layout/cycle4"/>
    <dgm:cxn modelId="{887F4A52-A288-4D1F-B270-7AEC4BC017F3}" type="presParOf" srcId="{59E4766E-59F5-46AA-8B70-B1934EA82482}" destId="{8CCD2E5E-03DA-4D0B-BDDE-9F0FCCF433EA}" srcOrd="1" destOrd="0" presId="urn:microsoft.com/office/officeart/2005/8/layout/cycle4"/>
    <dgm:cxn modelId="{A0B1871E-BA28-420F-853D-7CEF30844A86}" type="presParOf" srcId="{A7B39CED-C807-49CA-AA98-1E63DFED66FE}" destId="{6FDDC27B-CAB7-43E4-927C-0835F0E26AC4}" srcOrd="3" destOrd="0" presId="urn:microsoft.com/office/officeart/2005/8/layout/cycle4"/>
    <dgm:cxn modelId="{49493EF7-B784-4FDF-AA1A-ADF108FFAC7E}" type="presParOf" srcId="{6FDDC27B-CAB7-43E4-927C-0835F0E26AC4}" destId="{0CB6A097-8455-4FB5-B048-42278F1D8199}" srcOrd="0" destOrd="0" presId="urn:microsoft.com/office/officeart/2005/8/layout/cycle4"/>
    <dgm:cxn modelId="{7099A31A-124F-4B61-A9E5-5EF978E353FB}" type="presParOf" srcId="{6FDDC27B-CAB7-43E4-927C-0835F0E26AC4}" destId="{D4B24855-A4ED-447E-BD49-C0C5A248A654}" srcOrd="1" destOrd="0" presId="urn:microsoft.com/office/officeart/2005/8/layout/cycle4"/>
    <dgm:cxn modelId="{1F9613C0-C3E4-4818-934E-F631F337D095}" type="presParOf" srcId="{A7B39CED-C807-49CA-AA98-1E63DFED66FE}" destId="{07FEE29D-44B2-4004-B09B-094EEE45F5FE}" srcOrd="4" destOrd="0" presId="urn:microsoft.com/office/officeart/2005/8/layout/cycle4"/>
    <dgm:cxn modelId="{87A0656B-3BC1-4E01-80C6-AFC3C18FC90F}" type="presParOf" srcId="{0C67F0E4-6231-4B7C-B663-847F6A33FA24}" destId="{B3C425D2-E119-4C0E-8546-F38C6DC5A1F0}" srcOrd="1" destOrd="0" presId="urn:microsoft.com/office/officeart/2005/8/layout/cycle4"/>
    <dgm:cxn modelId="{A6C9300E-3723-4791-832C-9D6C980F9B28}" type="presParOf" srcId="{B3C425D2-E119-4C0E-8546-F38C6DC5A1F0}" destId="{801DC670-6713-4145-8934-5D4DBC9D4454}" srcOrd="0" destOrd="0" presId="urn:microsoft.com/office/officeart/2005/8/layout/cycle4"/>
    <dgm:cxn modelId="{5CBD447B-6A03-4ABE-BE9A-19CEFC034102}" type="presParOf" srcId="{B3C425D2-E119-4C0E-8546-F38C6DC5A1F0}" destId="{BFF11DB9-2E55-4C57-AFFF-06E0251BCE7C}" srcOrd="1" destOrd="0" presId="urn:microsoft.com/office/officeart/2005/8/layout/cycle4"/>
    <dgm:cxn modelId="{6278DB2A-D4E0-452C-8739-247BD1ACE0AE}" type="presParOf" srcId="{B3C425D2-E119-4C0E-8546-F38C6DC5A1F0}" destId="{61B73589-60EA-4ED3-A780-51439EEA74FB}" srcOrd="2" destOrd="0" presId="urn:microsoft.com/office/officeart/2005/8/layout/cycle4"/>
    <dgm:cxn modelId="{FEE05DA4-602B-45FA-9B88-CA9A1F681FB7}" type="presParOf" srcId="{B3C425D2-E119-4C0E-8546-F38C6DC5A1F0}" destId="{1FC4EA25-59C1-4E00-B1BF-0719AA0AD407}" srcOrd="3" destOrd="0" presId="urn:microsoft.com/office/officeart/2005/8/layout/cycle4"/>
    <dgm:cxn modelId="{E68DFDDE-ABB9-4C3B-B6C2-3C52A94C42AE}" type="presParOf" srcId="{B3C425D2-E119-4C0E-8546-F38C6DC5A1F0}" destId="{389A4958-A661-4ED8-9ECC-8E9AB76D6BFB}" srcOrd="4" destOrd="0" presId="urn:microsoft.com/office/officeart/2005/8/layout/cycle4"/>
    <dgm:cxn modelId="{5C4F0059-C6C5-4959-9841-AF0BC6B4292F}" type="presParOf" srcId="{0C67F0E4-6231-4B7C-B663-847F6A33FA24}" destId="{03D03A18-B22B-4FC8-B85B-1CA6FCC408E5}" srcOrd="2" destOrd="0" presId="urn:microsoft.com/office/officeart/2005/8/layout/cycle4"/>
    <dgm:cxn modelId="{B1DB992D-CF3D-4AF6-AA06-8523B738E665}" type="presParOf" srcId="{0C67F0E4-6231-4B7C-B663-847F6A33FA24}" destId="{6D549ED2-8477-4876-8184-13419006044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345461"/>
          <a:ext cx="1171277" cy="702766"/>
        </a:xfrm>
        <a:prstGeom prst="flowChartProcess">
          <a:avLst/>
        </a:prstGeom>
        <a:solidFill>
          <a:srgbClr val="8A02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345461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609701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345461"/>
          <a:ext cx="1171277" cy="702766"/>
        </a:xfrm>
        <a:prstGeom prst="flowChartProcess">
          <a:avLst/>
        </a:prstGeom>
        <a:solidFill>
          <a:srgbClr val="8A02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345461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609701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345461"/>
          <a:ext cx="1171277" cy="702766"/>
        </a:xfrm>
        <a:prstGeom prst="flowChartProcess">
          <a:avLst/>
        </a:prstGeom>
        <a:solidFill>
          <a:srgbClr val="8A02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345461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55160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609701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345461"/>
          <a:ext cx="1171277" cy="702766"/>
        </a:xfrm>
        <a:prstGeom prst="flowChartProcess">
          <a:avLst/>
        </a:prstGeom>
        <a:solidFill>
          <a:srgbClr val="8A02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345461"/>
        <a:ext cx="1171277" cy="702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B4CE7-35F6-4767-99AC-70A8BA34D79F}">
      <dsp:nvSpPr>
        <dsp:cNvPr id="0" name=""/>
        <dsp:cNvSpPr/>
      </dsp:nvSpPr>
      <dsp:spPr>
        <a:xfrm>
          <a:off x="2678" y="292601"/>
          <a:ext cx="1171277" cy="702766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678" y="292601"/>
        <a:ext cx="1171277" cy="702766"/>
      </dsp:txXfrm>
    </dsp:sp>
    <dsp:sp modelId="{299CEF93-A13E-4042-A2DA-9BDDFA591027}">
      <dsp:nvSpPr>
        <dsp:cNvPr id="0" name=""/>
        <dsp:cNvSpPr/>
      </dsp:nvSpPr>
      <dsp:spPr>
        <a:xfrm>
          <a:off x="1291083" y="49874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1291083" y="556841"/>
        <a:ext cx="173817" cy="174286"/>
      </dsp:txXfrm>
    </dsp:sp>
    <dsp:sp modelId="{31E970E5-DBA2-4A9D-AF0C-6917814E6025}">
      <dsp:nvSpPr>
        <dsp:cNvPr id="0" name=""/>
        <dsp:cNvSpPr/>
      </dsp:nvSpPr>
      <dsp:spPr>
        <a:xfrm>
          <a:off x="1642467" y="292601"/>
          <a:ext cx="1171277" cy="702766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42467" y="292601"/>
        <a:ext cx="1171277" cy="702766"/>
      </dsp:txXfrm>
    </dsp:sp>
    <dsp:sp modelId="{2D21C90F-FE9B-4871-917F-1E051F677DDA}">
      <dsp:nvSpPr>
        <dsp:cNvPr id="0" name=""/>
        <dsp:cNvSpPr/>
      </dsp:nvSpPr>
      <dsp:spPr>
        <a:xfrm>
          <a:off x="2930872" y="49874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930872" y="556841"/>
        <a:ext cx="173817" cy="174286"/>
      </dsp:txXfrm>
    </dsp:sp>
    <dsp:sp modelId="{2094AE5B-82BD-4BB4-829F-588187D11B1C}">
      <dsp:nvSpPr>
        <dsp:cNvPr id="0" name=""/>
        <dsp:cNvSpPr/>
      </dsp:nvSpPr>
      <dsp:spPr>
        <a:xfrm>
          <a:off x="3282255" y="292601"/>
          <a:ext cx="1171277" cy="702766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  <a:endParaRPr lang="zh-CN" altLang="en-US" sz="1100" kern="1200" dirty="0"/>
        </a:p>
      </dsp:txBody>
      <dsp:txXfrm>
        <a:off x="3282255" y="292601"/>
        <a:ext cx="1171277" cy="702766"/>
      </dsp:txXfrm>
    </dsp:sp>
    <dsp:sp modelId="{C67F7D43-069A-4CE5-8066-2F3CEDAAF34F}">
      <dsp:nvSpPr>
        <dsp:cNvPr id="0" name=""/>
        <dsp:cNvSpPr/>
      </dsp:nvSpPr>
      <dsp:spPr>
        <a:xfrm>
          <a:off x="4570660" y="498746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4570660" y="556841"/>
        <a:ext cx="173817" cy="174286"/>
      </dsp:txXfrm>
    </dsp:sp>
    <dsp:sp modelId="{A0FEB2EF-EA84-4D9D-BD99-88E47A240ECA}">
      <dsp:nvSpPr>
        <dsp:cNvPr id="0" name=""/>
        <dsp:cNvSpPr/>
      </dsp:nvSpPr>
      <dsp:spPr>
        <a:xfrm>
          <a:off x="4922043" y="292601"/>
          <a:ext cx="1171277" cy="702766"/>
        </a:xfrm>
        <a:prstGeom prst="flowChartProcess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Add a content</a:t>
          </a:r>
          <a:endParaRPr lang="zh-CN" altLang="en-US" sz="1000" kern="1200" dirty="0"/>
        </a:p>
      </dsp:txBody>
      <dsp:txXfrm>
        <a:off x="4922043" y="292601"/>
        <a:ext cx="1171277" cy="702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458D7C-505B-4183-85B1-8E43FEF53A82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1DBB-1205-4528-AD29-237231F29519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C7DB7-4010-4997-BF7C-041524032768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EC7FE-23E8-4404-99EA-F97B83D19D80}">
      <dsp:nvSpPr>
        <dsp:cNvPr id="0" name=""/>
        <dsp:cNvSpPr/>
      </dsp:nvSpPr>
      <dsp:spPr>
        <a:xfrm>
          <a:off x="1296234" y="409553"/>
          <a:ext cx="2727616" cy="2727616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8A02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889C-50B6-47B9-AC3F-57441CC62727}">
      <dsp:nvSpPr>
        <dsp:cNvPr id="0" name=""/>
        <dsp:cNvSpPr/>
      </dsp:nvSpPr>
      <dsp:spPr>
        <a:xfrm>
          <a:off x="2032049" y="1145368"/>
          <a:ext cx="1255987" cy="1255987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en-US" altLang="zh-CN" sz="14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Add a title</a:t>
          </a:r>
          <a:endParaRPr lang="zh-CN" altLang="en-US" sz="1200" b="1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5984" y="1329303"/>
        <a:ext cx="888117" cy="888117"/>
      </dsp:txXfrm>
    </dsp:sp>
    <dsp:sp modelId="{0CD16593-3C0D-4E2E-B74A-F16BE7255BDB}">
      <dsp:nvSpPr>
        <dsp:cNvPr id="0" name=""/>
        <dsp:cNvSpPr/>
      </dsp:nvSpPr>
      <dsp:spPr>
        <a:xfrm>
          <a:off x="2220447" y="1609"/>
          <a:ext cx="879190" cy="879190"/>
        </a:xfrm>
        <a:prstGeom prst="ellipse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</dsp:txBody>
      <dsp:txXfrm>
        <a:off x="2349201" y="130363"/>
        <a:ext cx="621682" cy="621682"/>
      </dsp:txXfrm>
    </dsp:sp>
    <dsp:sp modelId="{B9D15024-915A-49DA-909E-F19F557C7BE9}">
      <dsp:nvSpPr>
        <dsp:cNvPr id="0" name=""/>
        <dsp:cNvSpPr/>
      </dsp:nvSpPr>
      <dsp:spPr>
        <a:xfrm>
          <a:off x="3552604" y="1333766"/>
          <a:ext cx="879190" cy="879190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3681358" y="1462520"/>
        <a:ext cx="621682" cy="621682"/>
      </dsp:txXfrm>
    </dsp:sp>
    <dsp:sp modelId="{2FCFBB84-F833-43EB-84C5-3F4659E5D5B4}">
      <dsp:nvSpPr>
        <dsp:cNvPr id="0" name=""/>
        <dsp:cNvSpPr/>
      </dsp:nvSpPr>
      <dsp:spPr>
        <a:xfrm>
          <a:off x="2220447" y="2665923"/>
          <a:ext cx="879190" cy="879190"/>
        </a:xfrm>
        <a:prstGeom prst="ellipse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200" kern="1200" dirty="0"/>
        </a:p>
      </dsp:txBody>
      <dsp:txXfrm>
        <a:off x="2349201" y="2794677"/>
        <a:ext cx="621682" cy="621682"/>
      </dsp:txXfrm>
    </dsp:sp>
    <dsp:sp modelId="{55DB5AF5-1E33-4E8E-90F9-F749D7260220}">
      <dsp:nvSpPr>
        <dsp:cNvPr id="0" name=""/>
        <dsp:cNvSpPr/>
      </dsp:nvSpPr>
      <dsp:spPr>
        <a:xfrm>
          <a:off x="888290" y="1333766"/>
          <a:ext cx="879190" cy="879190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1100" kern="1200" dirty="0"/>
        </a:p>
      </dsp:txBody>
      <dsp:txXfrm>
        <a:off x="1017044" y="1462520"/>
        <a:ext cx="621682" cy="6216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788B0-960A-4BD5-89ED-BF08D8DDE226}">
      <dsp:nvSpPr>
        <dsp:cNvPr id="0" name=""/>
        <dsp:cNvSpPr/>
      </dsp:nvSpPr>
      <dsp:spPr>
        <a:xfrm>
          <a:off x="1385002" y="1470028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24" y="0"/>
              </a:lnTo>
              <a:lnTo>
                <a:pt x="183224" y="698263"/>
              </a:lnTo>
              <a:lnTo>
                <a:pt x="366448" y="698263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799445"/>
        <a:ext cx="39428" cy="39428"/>
      </dsp:txXfrm>
    </dsp:sp>
    <dsp:sp modelId="{7A9A4601-A49B-4AC0-B106-F566AA2B3F7F}">
      <dsp:nvSpPr>
        <dsp:cNvPr id="0" name=""/>
        <dsp:cNvSpPr/>
      </dsp:nvSpPr>
      <dsp:spPr>
        <a:xfrm>
          <a:off x="1385002" y="1424308"/>
          <a:ext cx="3664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6448" y="4572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59065" y="1460867"/>
        <a:ext cx="18322" cy="18322"/>
      </dsp:txXfrm>
    </dsp:sp>
    <dsp:sp modelId="{EFD6EA81-108C-4404-B3BE-DED838D72A94}">
      <dsp:nvSpPr>
        <dsp:cNvPr id="0" name=""/>
        <dsp:cNvSpPr/>
      </dsp:nvSpPr>
      <dsp:spPr>
        <a:xfrm>
          <a:off x="1385002" y="771764"/>
          <a:ext cx="366448" cy="698263"/>
        </a:xfrm>
        <a:custGeom>
          <a:avLst/>
          <a:gdLst/>
          <a:ahLst/>
          <a:cxnLst/>
          <a:rect l="0" t="0" r="0" b="0"/>
          <a:pathLst>
            <a:path>
              <a:moveTo>
                <a:pt x="0" y="698263"/>
              </a:moveTo>
              <a:lnTo>
                <a:pt x="183224" y="698263"/>
              </a:lnTo>
              <a:lnTo>
                <a:pt x="183224" y="0"/>
              </a:lnTo>
              <a:lnTo>
                <a:pt x="366448" y="0"/>
              </a:lnTo>
            </a:path>
          </a:pathLst>
        </a:custGeom>
        <a:noFill/>
        <a:ln w="1270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" kern="1200"/>
        </a:p>
      </dsp:txBody>
      <dsp:txXfrm>
        <a:off x="1548512" y="1101182"/>
        <a:ext cx="39428" cy="39428"/>
      </dsp:txXfrm>
    </dsp:sp>
    <dsp:sp modelId="{FBA1D8E3-B212-40A4-9367-F5B80382E11F}">
      <dsp:nvSpPr>
        <dsp:cNvPr id="0" name=""/>
        <dsp:cNvSpPr/>
      </dsp:nvSpPr>
      <dsp:spPr>
        <a:xfrm rot="16200000">
          <a:off x="-364331" y="1190723"/>
          <a:ext cx="2940057" cy="558610"/>
        </a:xfrm>
        <a:prstGeom prst="rect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spc="110" baseline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364331" y="1190723"/>
        <a:ext cx="2940057" cy="558610"/>
      </dsp:txXfrm>
    </dsp:sp>
    <dsp:sp modelId="{DB573871-A674-4273-8830-F03050226792}">
      <dsp:nvSpPr>
        <dsp:cNvPr id="0" name=""/>
        <dsp:cNvSpPr/>
      </dsp:nvSpPr>
      <dsp:spPr>
        <a:xfrm>
          <a:off x="1751451" y="492459"/>
          <a:ext cx="1832243" cy="55861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492459"/>
        <a:ext cx="1832243" cy="558610"/>
      </dsp:txXfrm>
    </dsp:sp>
    <dsp:sp modelId="{8819E659-93F6-4A4C-9A75-2CB74E769F7A}">
      <dsp:nvSpPr>
        <dsp:cNvPr id="0" name=""/>
        <dsp:cNvSpPr/>
      </dsp:nvSpPr>
      <dsp:spPr>
        <a:xfrm>
          <a:off x="1751451" y="1190723"/>
          <a:ext cx="1832243" cy="55861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spc="10" baseline="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1751451" y="1190723"/>
        <a:ext cx="1832243" cy="558610"/>
      </dsp:txXfrm>
    </dsp:sp>
    <dsp:sp modelId="{DABAD4C4-0E3F-4F0D-92DA-1D069C1BE552}">
      <dsp:nvSpPr>
        <dsp:cNvPr id="0" name=""/>
        <dsp:cNvSpPr/>
      </dsp:nvSpPr>
      <dsp:spPr>
        <a:xfrm>
          <a:off x="1751451" y="1888986"/>
          <a:ext cx="1832243" cy="558610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点击添加内容</a:t>
          </a:r>
        </a:p>
      </dsp:txBody>
      <dsp:txXfrm>
        <a:off x="1751451" y="1888986"/>
        <a:ext cx="1832243" cy="5586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1AB61-91C3-46CF-BC4A-51A9EF6CDB51}">
      <dsp:nvSpPr>
        <dsp:cNvPr id="0" name=""/>
        <dsp:cNvSpPr/>
      </dsp:nvSpPr>
      <dsp:spPr>
        <a:xfrm>
          <a:off x="2189930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565142" y="1854018"/>
        <a:ext cx="801865" cy="546132"/>
      </dsp:txXfrm>
    </dsp:sp>
    <dsp:sp modelId="{0CB6A097-8455-4FB5-B048-42278F1D8199}">
      <dsp:nvSpPr>
        <dsp:cNvPr id="0" name=""/>
        <dsp:cNvSpPr/>
      </dsp:nvSpPr>
      <dsp:spPr>
        <a:xfrm>
          <a:off x="241714" y="1643656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8705" y="1854018"/>
        <a:ext cx="801865" cy="546132"/>
      </dsp:txXfrm>
    </dsp:sp>
    <dsp:sp modelId="{7D94316D-6B7C-4757-B8B7-716E3B96E523}">
      <dsp:nvSpPr>
        <dsp:cNvPr id="0" name=""/>
        <dsp:cNvSpPr/>
      </dsp:nvSpPr>
      <dsp:spPr>
        <a:xfrm>
          <a:off x="2189930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02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8A0200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rgbClr val="8A0200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rgbClr val="8A0200"/>
            </a:solidFill>
          </a:endParaRPr>
        </a:p>
      </dsp:txBody>
      <dsp:txXfrm>
        <a:off x="2565142" y="16991"/>
        <a:ext cx="801865" cy="546132"/>
      </dsp:txXfrm>
    </dsp:sp>
    <dsp:sp modelId="{CB6ED897-BA72-46D1-B768-9B451C352614}">
      <dsp:nvSpPr>
        <dsp:cNvPr id="0" name=""/>
        <dsp:cNvSpPr/>
      </dsp:nvSpPr>
      <dsp:spPr>
        <a:xfrm>
          <a:off x="241714" y="0"/>
          <a:ext cx="1194068" cy="773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800" b="1" kern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添加内容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800" b="1" kern="1200" spc="10" baseline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content</a:t>
          </a:r>
          <a:endParaRPr lang="zh-CN" altLang="en-US" sz="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258705" y="16991"/>
        <a:ext cx="801865" cy="546132"/>
      </dsp:txXfrm>
    </dsp:sp>
    <dsp:sp modelId="{801DC670-6713-4145-8934-5D4DBC9D4454}">
      <dsp:nvSpPr>
        <dsp:cNvPr id="0" name=""/>
        <dsp:cNvSpPr/>
      </dsp:nvSpPr>
      <dsp:spPr>
        <a:xfrm>
          <a:off x="742062" y="137777"/>
          <a:ext cx="1046622" cy="1046622"/>
        </a:xfrm>
        <a:prstGeom prst="pieWedg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48610" y="444325"/>
        <a:ext cx="740074" cy="740074"/>
      </dsp:txXfrm>
    </dsp:sp>
    <dsp:sp modelId="{BFF11DB9-2E55-4C57-AFFF-06E0251BCE7C}">
      <dsp:nvSpPr>
        <dsp:cNvPr id="0" name=""/>
        <dsp:cNvSpPr/>
      </dsp:nvSpPr>
      <dsp:spPr>
        <a:xfrm rot="5400000">
          <a:off x="1837027" y="137777"/>
          <a:ext cx="1046622" cy="1046622"/>
        </a:xfrm>
        <a:prstGeom prst="pieWedge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-5400000">
        <a:off x="1837027" y="444325"/>
        <a:ext cx="740074" cy="740074"/>
      </dsp:txXfrm>
    </dsp:sp>
    <dsp:sp modelId="{61B73589-60EA-4ED3-A780-51439EEA74FB}">
      <dsp:nvSpPr>
        <dsp:cNvPr id="0" name=""/>
        <dsp:cNvSpPr/>
      </dsp:nvSpPr>
      <dsp:spPr>
        <a:xfrm rot="10800000">
          <a:off x="1837027" y="1232742"/>
          <a:ext cx="1046622" cy="1046622"/>
        </a:xfrm>
        <a:prstGeom prst="pieWedge">
          <a:avLst/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 spc="30" baseline="0" dirty="0">
              <a:latin typeface="微软雅黑" panose="020B0503020204020204" pitchFamily="34" charset="-122"/>
              <a:ea typeface="微软雅黑" panose="020B0503020204020204" pitchFamily="34" charset="-122"/>
            </a:rPr>
            <a:t>添加标题</a:t>
          </a:r>
          <a:endParaRPr lang="zh-CN" altLang="en-US" sz="1100" b="1" kern="1200" spc="30" baseline="0" dirty="0"/>
        </a:p>
      </dsp:txBody>
      <dsp:txXfrm rot="10800000">
        <a:off x="1837027" y="1232742"/>
        <a:ext cx="740074" cy="740074"/>
      </dsp:txXfrm>
    </dsp:sp>
    <dsp:sp modelId="{1FC4EA25-59C1-4E00-B1BF-0719AA0AD407}">
      <dsp:nvSpPr>
        <dsp:cNvPr id="0" name=""/>
        <dsp:cNvSpPr/>
      </dsp:nvSpPr>
      <dsp:spPr>
        <a:xfrm rot="16200000">
          <a:off x="742062" y="1232742"/>
          <a:ext cx="1046622" cy="1046622"/>
        </a:xfrm>
        <a:prstGeom prst="pieWedge">
          <a:avLst/>
        </a:prstGeom>
        <a:solidFill>
          <a:srgbClr val="8A0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b="1" kern="1200" spc="1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rPr>
            <a:t>Add a title</a:t>
          </a:r>
          <a:endParaRPr lang="zh-CN" altLang="en-US" sz="1100" kern="1200" dirty="0"/>
        </a:p>
      </dsp:txBody>
      <dsp:txXfrm rot="5400000">
        <a:off x="1048610" y="1232742"/>
        <a:ext cx="740074" cy="740074"/>
      </dsp:txXfrm>
    </dsp:sp>
    <dsp:sp modelId="{03D03A18-B22B-4FC8-B85B-1CA6FCC408E5}">
      <dsp:nvSpPr>
        <dsp:cNvPr id="0" name=""/>
        <dsp:cNvSpPr/>
      </dsp:nvSpPr>
      <dsp:spPr>
        <a:xfrm>
          <a:off x="1632175" y="991028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49ED2-8477-4876-8184-134190060446}">
      <dsp:nvSpPr>
        <dsp:cNvPr id="0" name=""/>
        <dsp:cNvSpPr/>
      </dsp:nvSpPr>
      <dsp:spPr>
        <a:xfrm rot="10800000">
          <a:off x="1632175" y="1111885"/>
          <a:ext cx="361362" cy="314228"/>
        </a:xfrm>
        <a:prstGeom prst="circularArrow">
          <a:avLst/>
        </a:prstGeom>
        <a:solidFill>
          <a:schemeClr val="bg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2C1890-2588-4F6D-8298-575F667C31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3360-4E4F-44D7-B4C3-C38DC8E7AF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bg1"/>
            </a:gs>
            <a:gs pos="100000">
              <a:schemeClr val="bg1">
                <a:lumMod val="75000"/>
                <a:alpha val="6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5219117" y="613855"/>
            <a:ext cx="3300989" cy="3300989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773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gradFill>
          <a:gsLst>
            <a:gs pos="0">
              <a:schemeClr val="bg1"/>
            </a:gs>
            <a:gs pos="100000">
              <a:schemeClr val="bg1">
                <a:lumMod val="75000"/>
                <a:alpha val="6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5000">
              <a:schemeClr val="bg1"/>
            </a:gs>
            <a:gs pos="100000">
              <a:schemeClr val="bg1">
                <a:lumMod val="75000"/>
                <a:alpha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9F0FB122-6ABF-49C0-B9AE-7840B9BF0F8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20D6040-0F54-4E6D-AA9C-D21E67813A7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emf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8" Type="http://schemas.openxmlformats.org/officeDocument/2006/relationships/diagramLayout" Target="../diagrams/layout2.xml"/><Relationship Id="rId7" Type="http://schemas.openxmlformats.org/officeDocument/2006/relationships/diagramData" Target="../diagrams/data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2" Type="http://schemas.openxmlformats.org/officeDocument/2006/relationships/slideLayout" Target="../slideLayouts/slideLayout2.xml"/><Relationship Id="rId11" Type="http://schemas.microsoft.com/office/2007/relationships/diagramDrawing" Target="../diagrams/drawing2.xml"/><Relationship Id="rId10" Type="http://schemas.openxmlformats.org/officeDocument/2006/relationships/diagramColors" Target="../diagrams/colors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75000"/>
                <a:alpha val="6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19117" y="613855"/>
            <a:ext cx="3300989" cy="3300989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17737" y="692433"/>
            <a:ext cx="3418066" cy="3747438"/>
            <a:chOff x="4731556" y="372318"/>
            <a:chExt cx="4152114" cy="45522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556" y="372318"/>
              <a:ext cx="4152114" cy="4206795"/>
            </a:xfrm>
            <a:prstGeom prst="rect">
              <a:avLst/>
            </a:prstGeom>
            <a:effectLst/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593" y="4486555"/>
              <a:ext cx="1982363" cy="437981"/>
            </a:xfrm>
            <a:prstGeom prst="rect">
              <a:avLst/>
            </a:prstGeom>
          </p:spPr>
        </p:pic>
      </p:grpSp>
      <p:cxnSp>
        <p:nvCxnSpPr>
          <p:cNvPr id="12" name="直接连接符 11"/>
          <p:cNvCxnSpPr/>
          <p:nvPr/>
        </p:nvCxnSpPr>
        <p:spPr>
          <a:xfrm>
            <a:off x="2700243" y="91913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131183" y="1741418"/>
            <a:ext cx="1377982" cy="1097598"/>
            <a:chOff x="1131183" y="1748191"/>
            <a:chExt cx="1377982" cy="1097598"/>
          </a:xfrm>
        </p:grpSpPr>
        <p:sp>
          <p:nvSpPr>
            <p:cNvPr id="36" name="矩形 35"/>
            <p:cNvSpPr/>
            <p:nvPr/>
          </p:nvSpPr>
          <p:spPr>
            <a:xfrm>
              <a:off x="1131183" y="1748191"/>
              <a:ext cx="1235678" cy="1097598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217533" y="1776373"/>
              <a:ext cx="1291632" cy="1017925"/>
              <a:chOff x="1012037" y="1777976"/>
              <a:chExt cx="1291632" cy="101792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1012037" y="2626624"/>
                <a:ext cx="129163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spc="80">
                    <a:solidFill>
                      <a:srgbClr val="231F20"/>
                    </a:solidFill>
                    <a:latin typeface="百度综艺简体" panose="02010601030101010101" pitchFamily="2" charset="-122"/>
                    <a:ea typeface="百度综艺简体" panose="02010601030101010101" pitchFamily="2" charset="-122"/>
                  </a:defRPr>
                </a:lvl1pPr>
              </a:lstStyle>
              <a:p>
                <a:pPr algn="just" defTabSz="685800"/>
                <a:r>
                  <a:rPr lang="zh-CN" altLang="en-US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通用型</a:t>
                </a:r>
                <a:r>
                  <a:rPr lang="en-US" altLang="zh-CN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endParaRPr lang="zh-CN" altLang="en-US" sz="500" b="1" spc="150" dirty="0">
                  <a:solidFill>
                    <a:prstClr val="white">
                      <a:alpha val="89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3"/>
              <p:cNvSpPr>
                <a:spLocks noChangeArrowheads="1"/>
              </p:cNvSpPr>
              <p:nvPr/>
            </p:nvSpPr>
            <p:spPr bwMode="auto">
              <a:xfrm flipH="1">
                <a:off x="1030915" y="1777976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1200" b="1" dirty="0">
                    <a:solidFill>
                      <a:prstClr val="white">
                        <a:alpha val="89000"/>
                      </a:prstClr>
                    </a:solidFill>
                    <a:latin typeface="Arial" panose="020B0604020202020204" pitchFamily="34" charset="0"/>
                    <a:ea typeface="方正小标宋简体" panose="02010601030101010101" pitchFamily="65" charset="-122"/>
                    <a:cs typeface="Arial" panose="020B0604020202020204" pitchFamily="34" charset="0"/>
                  </a:rPr>
                  <a:t>RAPIDPPT</a:t>
                </a:r>
                <a:endParaRPr lang="en-US" altLang="zh-CN" sz="1200" b="1" dirty="0">
                  <a:solidFill>
                    <a:prstClr val="white">
                      <a:alpha val="89000"/>
                    </a:prstClr>
                  </a:solidFill>
                  <a:latin typeface="Arial" panose="020B0604020202020204" pitchFamily="34" charset="0"/>
                  <a:ea typeface="方正小标宋简体" panose="02010601030101010101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020867" y="2215122"/>
                <a:ext cx="128280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 b="1" spc="-110">
                    <a:solidFill>
                      <a:schemeClr val="bg1">
                        <a:alpha val="81000"/>
                      </a:schemeClr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500" b="0" spc="60" dirty="0">
                    <a:solidFill>
                      <a:prstClr val="white">
                        <a:alpha val="89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Co.,ltd, http://www.rapidesign.cn, http://www.rapidppt.com, 4006018802.</a:t>
                </a:r>
                <a:endParaRPr lang="zh-CN" altLang="en-US" sz="500" b="0" spc="60" dirty="0">
                  <a:solidFill>
                    <a:prstClr val="white">
                      <a:alpha val="89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536436" y="2057598"/>
                <a:ext cx="144000" cy="144000"/>
              </a:xfrm>
              <a:prstGeom prst="ellipse">
                <a:avLst/>
              </a:prstGeom>
              <a:solidFill>
                <a:srgbClr val="8A0200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327955" y="2057598"/>
                <a:ext cx="144000" cy="144000"/>
              </a:xfrm>
              <a:prstGeom prst="ellipse">
                <a:avLst/>
              </a:prstGeom>
              <a:solidFill>
                <a:srgbClr val="C20001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119474" y="2057598"/>
                <a:ext cx="144000" cy="144000"/>
              </a:xfrm>
              <a:prstGeom prst="ellipse">
                <a:avLst/>
              </a:prstGeom>
              <a:solidFill>
                <a:srgbClr val="E30012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30012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744918" y="2057598"/>
                <a:ext cx="144000" cy="144000"/>
              </a:xfrm>
              <a:prstGeom prst="ellipse">
                <a:avLst/>
              </a:prstGeom>
              <a:solidFill>
                <a:schemeClr val="bg1">
                  <a:lumMod val="50000"/>
                  <a:alpha val="89000"/>
                </a:scheme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2940581" y="2202578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上海锐普广告有限公司</a:t>
            </a:r>
            <a:endParaRPr lang="zh-CN" altLang="en-US" sz="280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 flipH="1">
            <a:off x="4063588" y="1606488"/>
            <a:ext cx="2727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32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POWERPOINT</a:t>
            </a:r>
            <a:endParaRPr lang="zh-CN" altLang="en-US" sz="3200" b="1" spc="19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sp>
        <p:nvSpPr>
          <p:cNvPr id="10" name="矩形 23"/>
          <p:cNvSpPr>
            <a:spLocks noChangeArrowheads="1"/>
          </p:cNvSpPr>
          <p:nvPr/>
        </p:nvSpPr>
        <p:spPr bwMode="auto">
          <a:xfrm flipH="1">
            <a:off x="2945807" y="2661020"/>
            <a:ext cx="3739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1100" b="1" spc="3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Shanghai Rapidesign Advertising Co.,ltd</a:t>
            </a:r>
            <a:endParaRPr lang="zh-CN" altLang="en-US" sz="1100" b="1" spc="3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5741" y="1252635"/>
            <a:ext cx="2509135" cy="2509135"/>
            <a:chOff x="675976" y="1235930"/>
            <a:chExt cx="2509135" cy="2509135"/>
          </a:xfrm>
        </p:grpSpPr>
        <p:sp>
          <p:nvSpPr>
            <p:cNvPr id="8" name="等腰三角形 7"/>
            <p:cNvSpPr/>
            <p:nvPr/>
          </p:nvSpPr>
          <p:spPr>
            <a:xfrm>
              <a:off x="675976" y="1235930"/>
              <a:ext cx="2509135" cy="2509135"/>
            </a:xfrm>
            <a:prstGeom prst="triangle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 37"/>
            <p:cNvSpPr/>
            <p:nvPr/>
          </p:nvSpPr>
          <p:spPr bwMode="auto">
            <a:xfrm rot="20458948">
              <a:off x="1329943" y="2344872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200">
                <a:solidFill>
                  <a:prstClr val="black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68273" y="2776576"/>
              <a:ext cx="41229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3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任意多边形 10"/>
          <p:cNvSpPr/>
          <p:nvPr/>
        </p:nvSpPr>
        <p:spPr>
          <a:xfrm>
            <a:off x="2177981" y="1504896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177981" y="2173100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b="1" spc="1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content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2177981" y="2841304"/>
            <a:ext cx="1630937" cy="593959"/>
          </a:xfrm>
          <a:custGeom>
            <a:avLst/>
            <a:gdLst>
              <a:gd name="connsiteX0" fmla="*/ 0 w 1630937"/>
              <a:gd name="connsiteY0" fmla="*/ 98995 h 593959"/>
              <a:gd name="connsiteX1" fmla="*/ 98995 w 1630937"/>
              <a:gd name="connsiteY1" fmla="*/ 0 h 593959"/>
              <a:gd name="connsiteX2" fmla="*/ 1531942 w 1630937"/>
              <a:gd name="connsiteY2" fmla="*/ 0 h 593959"/>
              <a:gd name="connsiteX3" fmla="*/ 1630937 w 1630937"/>
              <a:gd name="connsiteY3" fmla="*/ 98995 h 593959"/>
              <a:gd name="connsiteX4" fmla="*/ 1630937 w 1630937"/>
              <a:gd name="connsiteY4" fmla="*/ 494964 h 593959"/>
              <a:gd name="connsiteX5" fmla="*/ 1531942 w 1630937"/>
              <a:gd name="connsiteY5" fmla="*/ 593959 h 593959"/>
              <a:gd name="connsiteX6" fmla="*/ 98995 w 1630937"/>
              <a:gd name="connsiteY6" fmla="*/ 593959 h 593959"/>
              <a:gd name="connsiteX7" fmla="*/ 0 w 1630937"/>
              <a:gd name="connsiteY7" fmla="*/ 494964 h 593959"/>
              <a:gd name="connsiteX8" fmla="*/ 0 w 1630937"/>
              <a:gd name="connsiteY8" fmla="*/ 98995 h 5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937" h="593959">
                <a:moveTo>
                  <a:pt x="0" y="98995"/>
                </a:moveTo>
                <a:cubicBezTo>
                  <a:pt x="0" y="44322"/>
                  <a:pt x="44322" y="0"/>
                  <a:pt x="98995" y="0"/>
                </a:cubicBezTo>
                <a:lnTo>
                  <a:pt x="1531942" y="0"/>
                </a:lnTo>
                <a:cubicBezTo>
                  <a:pt x="1586615" y="0"/>
                  <a:pt x="1630937" y="44322"/>
                  <a:pt x="1630937" y="98995"/>
                </a:cubicBezTo>
                <a:lnTo>
                  <a:pt x="1630937" y="494964"/>
                </a:lnTo>
                <a:cubicBezTo>
                  <a:pt x="1630937" y="549637"/>
                  <a:pt x="1586615" y="593959"/>
                  <a:pt x="1531942" y="593959"/>
                </a:cubicBezTo>
                <a:lnTo>
                  <a:pt x="98995" y="593959"/>
                </a:lnTo>
                <a:cubicBezTo>
                  <a:pt x="44322" y="593959"/>
                  <a:pt x="0" y="549637"/>
                  <a:pt x="0" y="494964"/>
                </a:cubicBezTo>
                <a:lnTo>
                  <a:pt x="0" y="98995"/>
                </a:lnTo>
                <a:close/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9955" tIns="89955" rIns="89955" bIns="89955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点击添加内容</a:t>
            </a:r>
            <a:endParaRPr lang="zh-CN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051661" y="1463902"/>
            <a:ext cx="4631760" cy="2015975"/>
            <a:chOff x="4241896" y="1447197"/>
            <a:chExt cx="4631760" cy="2015975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4241897" y="1447197"/>
              <a:ext cx="4631759" cy="1078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4241896" y="2609092"/>
              <a:ext cx="4631760" cy="854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4" y="106972"/>
            <a:ext cx="767909" cy="2991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126348" y="884442"/>
            <a:ext cx="6935733" cy="1596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5140670" y="882346"/>
            <a:ext cx="1590639" cy="1596926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6473538" y="882346"/>
            <a:ext cx="1590639" cy="1596926"/>
          </a:xfrm>
          <a:prstGeom prst="ellipse">
            <a:avLst/>
          </a:prstGeom>
          <a:solidFill>
            <a:srgbClr val="8A02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2464455" y="882346"/>
            <a:ext cx="1590639" cy="1596926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3802562" y="882346"/>
            <a:ext cx="1590639" cy="1596926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1126348" y="882346"/>
            <a:ext cx="1590639" cy="1596926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矩形 5"/>
          <p:cNvSpPr>
            <a:spLocks noChangeArrowheads="1"/>
          </p:cNvSpPr>
          <p:nvPr/>
        </p:nvSpPr>
        <p:spPr bwMode="auto">
          <a:xfrm>
            <a:off x="1309207" y="1519842"/>
            <a:ext cx="1202573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 Unicode MS" panose="020B0604020202020204" charset="-122"/>
              </a:rPr>
              <a:t>POWERFUL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751927" y="1521927"/>
            <a:ext cx="112030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CREATIVE 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48667" y="1520392"/>
            <a:ext cx="89319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PRETTY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457139" y="1520392"/>
            <a:ext cx="96212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LOGICAL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17" name="Freeform 13"/>
          <p:cNvSpPr/>
          <p:nvPr/>
        </p:nvSpPr>
        <p:spPr bwMode="auto">
          <a:xfrm>
            <a:off x="2522451" y="158154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8A0200"/>
          </a:solidFill>
          <a:ln>
            <a:solidFill>
              <a:srgbClr val="8A020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3864869" y="158154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8A0200"/>
          </a:solidFill>
          <a:ln>
            <a:solidFill>
              <a:srgbClr val="8A020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9" name="Freeform 13"/>
          <p:cNvSpPr/>
          <p:nvPr/>
        </p:nvSpPr>
        <p:spPr bwMode="auto">
          <a:xfrm>
            <a:off x="5211229" y="1581542"/>
            <a:ext cx="133350" cy="141288"/>
          </a:xfrm>
          <a:custGeom>
            <a:avLst/>
            <a:gdLst>
              <a:gd name="T0" fmla="*/ 50 w 84"/>
              <a:gd name="T1" fmla="*/ 0 h 89"/>
              <a:gd name="T2" fmla="*/ 50 w 84"/>
              <a:gd name="T3" fmla="*/ 37 h 89"/>
              <a:gd name="T4" fmla="*/ 84 w 84"/>
              <a:gd name="T5" fmla="*/ 37 h 89"/>
              <a:gd name="T6" fmla="*/ 84 w 84"/>
              <a:gd name="T7" fmla="*/ 50 h 89"/>
              <a:gd name="T8" fmla="*/ 50 w 84"/>
              <a:gd name="T9" fmla="*/ 50 h 89"/>
              <a:gd name="T10" fmla="*/ 50 w 84"/>
              <a:gd name="T11" fmla="*/ 89 h 89"/>
              <a:gd name="T12" fmla="*/ 34 w 84"/>
              <a:gd name="T13" fmla="*/ 89 h 89"/>
              <a:gd name="T14" fmla="*/ 34 w 84"/>
              <a:gd name="T15" fmla="*/ 50 h 89"/>
              <a:gd name="T16" fmla="*/ 0 w 84"/>
              <a:gd name="T17" fmla="*/ 50 h 89"/>
              <a:gd name="T18" fmla="*/ 0 w 84"/>
              <a:gd name="T19" fmla="*/ 37 h 89"/>
              <a:gd name="T20" fmla="*/ 34 w 84"/>
              <a:gd name="T21" fmla="*/ 37 h 89"/>
              <a:gd name="T22" fmla="*/ 34 w 84"/>
              <a:gd name="T23" fmla="*/ 0 h 89"/>
              <a:gd name="T24" fmla="*/ 50 w 84"/>
              <a:gd name="T25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4" h="89">
                <a:moveTo>
                  <a:pt x="50" y="0"/>
                </a:moveTo>
                <a:lnTo>
                  <a:pt x="50" y="37"/>
                </a:lnTo>
                <a:lnTo>
                  <a:pt x="84" y="37"/>
                </a:lnTo>
                <a:lnTo>
                  <a:pt x="84" y="50"/>
                </a:lnTo>
                <a:lnTo>
                  <a:pt x="50" y="50"/>
                </a:lnTo>
                <a:lnTo>
                  <a:pt x="50" y="89"/>
                </a:lnTo>
                <a:lnTo>
                  <a:pt x="34" y="89"/>
                </a:lnTo>
                <a:lnTo>
                  <a:pt x="34" y="50"/>
                </a:lnTo>
                <a:lnTo>
                  <a:pt x="0" y="50"/>
                </a:lnTo>
                <a:lnTo>
                  <a:pt x="0" y="37"/>
                </a:lnTo>
                <a:lnTo>
                  <a:pt x="34" y="37"/>
                </a:lnTo>
                <a:lnTo>
                  <a:pt x="34" y="0"/>
                </a:lnTo>
                <a:lnTo>
                  <a:pt x="50" y="0"/>
                </a:lnTo>
                <a:close/>
              </a:path>
            </a:pathLst>
          </a:custGeom>
          <a:solidFill>
            <a:srgbClr val="8A0200"/>
          </a:solidFill>
          <a:ln>
            <a:solidFill>
              <a:srgbClr val="8A020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defTabSz="685800"/>
            <a:endParaRPr lang="zh-CN" altLang="en-US" sz="135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472" y="1591359"/>
            <a:ext cx="135000" cy="900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6659033" y="1519842"/>
            <a:ext cx="1420518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OUR SERVICE</a:t>
            </a:r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charset="-122"/>
              <a:cs typeface="Arial" panose="020B0604020202020204" pitchFamily="34" charset="0"/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012031" y="3295814"/>
            <a:ext cx="7315383" cy="52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18"/>
          <p:cNvSpPr>
            <a:spLocks noChangeArrowheads="1"/>
          </p:cNvSpPr>
          <p:nvPr/>
        </p:nvSpPr>
        <p:spPr bwMode="auto">
          <a:xfrm>
            <a:off x="1351702" y="3841473"/>
            <a:ext cx="663604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8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03349" y="2696657"/>
            <a:ext cx="2532747" cy="465932"/>
            <a:chOff x="3160902" y="2879676"/>
            <a:chExt cx="2532747" cy="465932"/>
          </a:xfrm>
        </p:grpSpPr>
        <p:grpSp>
          <p:nvGrpSpPr>
            <p:cNvPr id="25" name="组合 24"/>
            <p:cNvGrpSpPr/>
            <p:nvPr/>
          </p:nvGrpSpPr>
          <p:grpSpPr>
            <a:xfrm>
              <a:off x="3160902" y="2879676"/>
              <a:ext cx="2532747" cy="465932"/>
              <a:chOff x="-10744" y="2828107"/>
              <a:chExt cx="3767364" cy="69305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-10744" y="2828107"/>
                <a:ext cx="3767364" cy="693057"/>
              </a:xfrm>
              <a:prstGeom prst="rect">
                <a:avLst/>
              </a:pr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242034" y="2854447"/>
                <a:ext cx="1885805" cy="531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475991" y="2924605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62800" y="1020875"/>
            <a:ext cx="871174" cy="874617"/>
            <a:chOff x="5268255" y="836733"/>
            <a:chExt cx="871174" cy="874617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5268255" y="836733"/>
              <a:ext cx="871174" cy="874617"/>
            </a:xfrm>
            <a:prstGeom prst="ellipse">
              <a:avLst/>
            </a:prstGeom>
            <a:solidFill>
              <a:srgbClr val="8A0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5498895" y="1034141"/>
              <a:ext cx="382587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51 h 131"/>
                <a:gd name="T4" fmla="*/ 51 w 102"/>
                <a:gd name="T5" fmla="*/ 131 h 131"/>
                <a:gd name="T6" fmla="*/ 102 w 102"/>
                <a:gd name="T7" fmla="*/ 51 h 131"/>
                <a:gd name="T8" fmla="*/ 51 w 102"/>
                <a:gd name="T9" fmla="*/ 0 h 131"/>
                <a:gd name="T10" fmla="*/ 51 w 102"/>
                <a:gd name="T11" fmla="*/ 86 h 131"/>
                <a:gd name="T12" fmla="*/ 14 w 102"/>
                <a:gd name="T13" fmla="*/ 50 h 131"/>
                <a:gd name="T14" fmla="*/ 51 w 102"/>
                <a:gd name="T15" fmla="*/ 14 h 131"/>
                <a:gd name="T16" fmla="*/ 88 w 102"/>
                <a:gd name="T17" fmla="*/ 50 h 131"/>
                <a:gd name="T18" fmla="*/ 51 w 102"/>
                <a:gd name="T19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39" y="131"/>
                    <a:pt x="51" y="131"/>
                  </a:cubicBezTo>
                  <a:cubicBezTo>
                    <a:pt x="65" y="131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86"/>
                  </a:moveTo>
                  <a:cubicBezTo>
                    <a:pt x="30" y="86"/>
                    <a:pt x="14" y="70"/>
                    <a:pt x="14" y="50"/>
                  </a:cubicBezTo>
                  <a:cubicBezTo>
                    <a:pt x="14" y="30"/>
                    <a:pt x="30" y="14"/>
                    <a:pt x="51" y="14"/>
                  </a:cubicBezTo>
                  <a:cubicBezTo>
                    <a:pt x="72" y="14"/>
                    <a:pt x="88" y="30"/>
                    <a:pt x="88" y="50"/>
                  </a:cubicBezTo>
                  <a:cubicBezTo>
                    <a:pt x="88" y="70"/>
                    <a:pt x="72" y="86"/>
                    <a:pt x="51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98701" y="1020875"/>
            <a:ext cx="871174" cy="874617"/>
            <a:chOff x="6470831" y="836733"/>
            <a:chExt cx="871174" cy="874617"/>
          </a:xfrm>
        </p:grpSpPr>
        <p:grpSp>
          <p:nvGrpSpPr>
            <p:cNvPr id="15" name="组合 14"/>
            <p:cNvGrpSpPr/>
            <p:nvPr/>
          </p:nvGrpSpPr>
          <p:grpSpPr>
            <a:xfrm>
              <a:off x="6676237" y="1067480"/>
              <a:ext cx="514350" cy="386732"/>
              <a:chOff x="2231238" y="1865312"/>
              <a:chExt cx="514350" cy="386732"/>
            </a:xfrm>
          </p:grpSpPr>
          <p:sp>
            <p:nvSpPr>
              <p:cNvPr id="18" name="Freeform 11"/>
              <p:cNvSpPr/>
              <p:nvPr/>
            </p:nvSpPr>
            <p:spPr bwMode="auto">
              <a:xfrm>
                <a:off x="2231238" y="1993281"/>
                <a:ext cx="514350" cy="258763"/>
              </a:xfrm>
              <a:custGeom>
                <a:avLst/>
                <a:gdLst>
                  <a:gd name="T0" fmla="*/ 324 w 324"/>
                  <a:gd name="T1" fmla="*/ 0 h 163"/>
                  <a:gd name="T2" fmla="*/ 270 w 324"/>
                  <a:gd name="T3" fmla="*/ 163 h 163"/>
                  <a:gd name="T4" fmla="*/ 0 w 324"/>
                  <a:gd name="T5" fmla="*/ 163 h 163"/>
                  <a:gd name="T6" fmla="*/ 54 w 324"/>
                  <a:gd name="T7" fmla="*/ 0 h 163"/>
                  <a:gd name="T8" fmla="*/ 324 w 324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163">
                    <a:moveTo>
                      <a:pt x="324" y="0"/>
                    </a:moveTo>
                    <a:lnTo>
                      <a:pt x="270" y="163"/>
                    </a:lnTo>
                    <a:lnTo>
                      <a:pt x="0" y="163"/>
                    </a:lnTo>
                    <a:lnTo>
                      <a:pt x="54" y="0"/>
                    </a:lnTo>
                    <a:lnTo>
                      <a:pt x="324" y="0"/>
                    </a:lnTo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Freeform 12"/>
              <p:cNvSpPr/>
              <p:nvPr/>
            </p:nvSpPr>
            <p:spPr bwMode="auto">
              <a:xfrm>
                <a:off x="2236788" y="1865312"/>
                <a:ext cx="449262" cy="338138"/>
              </a:xfrm>
              <a:custGeom>
                <a:avLst/>
                <a:gdLst>
                  <a:gd name="T0" fmla="*/ 44 w 283"/>
                  <a:gd name="T1" fmla="*/ 81 h 213"/>
                  <a:gd name="T2" fmla="*/ 49 w 283"/>
                  <a:gd name="T3" fmla="*/ 71 h 213"/>
                  <a:gd name="T4" fmla="*/ 59 w 283"/>
                  <a:gd name="T5" fmla="*/ 71 h 213"/>
                  <a:gd name="T6" fmla="*/ 283 w 283"/>
                  <a:gd name="T7" fmla="*/ 71 h 213"/>
                  <a:gd name="T8" fmla="*/ 283 w 283"/>
                  <a:gd name="T9" fmla="*/ 43 h 213"/>
                  <a:gd name="T10" fmla="*/ 184 w 283"/>
                  <a:gd name="T11" fmla="*/ 43 h 213"/>
                  <a:gd name="T12" fmla="*/ 149 w 283"/>
                  <a:gd name="T13" fmla="*/ 0 h 213"/>
                  <a:gd name="T14" fmla="*/ 18 w 283"/>
                  <a:gd name="T15" fmla="*/ 0 h 213"/>
                  <a:gd name="T16" fmla="*/ 0 w 283"/>
                  <a:gd name="T17" fmla="*/ 43 h 213"/>
                  <a:gd name="T18" fmla="*/ 0 w 283"/>
                  <a:gd name="T19" fmla="*/ 213 h 213"/>
                  <a:gd name="T20" fmla="*/ 44 w 283"/>
                  <a:gd name="T21" fmla="*/ 81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13">
                    <a:moveTo>
                      <a:pt x="44" y="81"/>
                    </a:moveTo>
                    <a:lnTo>
                      <a:pt x="49" y="71"/>
                    </a:lnTo>
                    <a:lnTo>
                      <a:pt x="59" y="71"/>
                    </a:lnTo>
                    <a:lnTo>
                      <a:pt x="283" y="71"/>
                    </a:lnTo>
                    <a:lnTo>
                      <a:pt x="283" y="43"/>
                    </a:lnTo>
                    <a:lnTo>
                      <a:pt x="184" y="43"/>
                    </a:lnTo>
                    <a:lnTo>
                      <a:pt x="149" y="0"/>
                    </a:lnTo>
                    <a:lnTo>
                      <a:pt x="18" y="0"/>
                    </a:lnTo>
                    <a:lnTo>
                      <a:pt x="0" y="43"/>
                    </a:lnTo>
                    <a:lnTo>
                      <a:pt x="0" y="213"/>
                    </a:lnTo>
                    <a:lnTo>
                      <a:pt x="44" y="8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6470831" y="836733"/>
              <a:ext cx="871174" cy="8746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361793" y="1020875"/>
            <a:ext cx="871174" cy="874617"/>
            <a:chOff x="7567248" y="836733"/>
            <a:chExt cx="871174" cy="874617"/>
          </a:xfrm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7748583" y="1034141"/>
              <a:ext cx="498475" cy="519113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2" name="Oval 9"/>
            <p:cNvSpPr>
              <a:spLocks noChangeArrowheads="1"/>
            </p:cNvSpPr>
            <p:nvPr/>
          </p:nvSpPr>
          <p:spPr bwMode="auto">
            <a:xfrm>
              <a:off x="7567248" y="836733"/>
              <a:ext cx="871174" cy="874617"/>
            </a:xfrm>
            <a:prstGeom prst="ellipse">
              <a:avLst/>
            </a:prstGeom>
            <a:noFill/>
            <a:ln>
              <a:solidFill>
                <a:srgbClr val="8A02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062800" y="2131258"/>
            <a:ext cx="871174" cy="874617"/>
            <a:chOff x="5268255" y="1947116"/>
            <a:chExt cx="871174" cy="874617"/>
          </a:xfrm>
        </p:grpSpPr>
        <p:grpSp>
          <p:nvGrpSpPr>
            <p:cNvPr id="24" name="组合 23"/>
            <p:cNvGrpSpPr/>
            <p:nvPr/>
          </p:nvGrpSpPr>
          <p:grpSpPr>
            <a:xfrm>
              <a:off x="5436439" y="2172492"/>
              <a:ext cx="577850" cy="423863"/>
              <a:chOff x="6527800" y="3987800"/>
              <a:chExt cx="577850" cy="423863"/>
            </a:xfrm>
          </p:grpSpPr>
          <p:sp>
            <p:nvSpPr>
              <p:cNvPr id="26" name="Freeform 7"/>
              <p:cNvSpPr/>
              <p:nvPr/>
            </p:nvSpPr>
            <p:spPr bwMode="auto">
              <a:xfrm>
                <a:off x="6527800" y="3987800"/>
                <a:ext cx="401637" cy="382588"/>
              </a:xfrm>
              <a:custGeom>
                <a:avLst/>
                <a:gdLst>
                  <a:gd name="T0" fmla="*/ 39 w 107"/>
                  <a:gd name="T1" fmla="*/ 75 h 102"/>
                  <a:gd name="T2" fmla="*/ 39 w 107"/>
                  <a:gd name="T3" fmla="*/ 75 h 102"/>
                  <a:gd name="T4" fmla="*/ 38 w 107"/>
                  <a:gd name="T5" fmla="*/ 75 h 102"/>
                  <a:gd name="T6" fmla="*/ 24 w 107"/>
                  <a:gd name="T7" fmla="*/ 81 h 102"/>
                  <a:gd name="T8" fmla="*/ 28 w 107"/>
                  <a:gd name="T9" fmla="*/ 71 h 102"/>
                  <a:gd name="T10" fmla="*/ 25 w 107"/>
                  <a:gd name="T11" fmla="*/ 69 h 102"/>
                  <a:gd name="T12" fmla="*/ 10 w 107"/>
                  <a:gd name="T13" fmla="*/ 44 h 102"/>
                  <a:gd name="T14" fmla="*/ 58 w 107"/>
                  <a:gd name="T15" fmla="*/ 9 h 102"/>
                  <a:gd name="T16" fmla="*/ 94 w 107"/>
                  <a:gd name="T17" fmla="*/ 21 h 102"/>
                  <a:gd name="T18" fmla="*/ 101 w 107"/>
                  <a:gd name="T19" fmla="*/ 21 h 102"/>
                  <a:gd name="T20" fmla="*/ 107 w 107"/>
                  <a:gd name="T21" fmla="*/ 21 h 102"/>
                  <a:gd name="T22" fmla="*/ 58 w 107"/>
                  <a:gd name="T23" fmla="*/ 0 h 102"/>
                  <a:gd name="T24" fmla="*/ 0 w 107"/>
                  <a:gd name="T25" fmla="*/ 44 h 102"/>
                  <a:gd name="T26" fmla="*/ 16 w 107"/>
                  <a:gd name="T27" fmla="*/ 74 h 102"/>
                  <a:gd name="T28" fmla="*/ 6 w 107"/>
                  <a:gd name="T29" fmla="*/ 102 h 102"/>
                  <a:gd name="T30" fmla="*/ 18 w 107"/>
                  <a:gd name="T31" fmla="*/ 95 h 102"/>
                  <a:gd name="T32" fmla="*/ 38 w 107"/>
                  <a:gd name="T33" fmla="*/ 85 h 102"/>
                  <a:gd name="T34" fmla="*/ 51 w 107"/>
                  <a:gd name="T35" fmla="*/ 88 h 102"/>
                  <a:gd name="T36" fmla="*/ 45 w 107"/>
                  <a:gd name="T37" fmla="*/ 77 h 102"/>
                  <a:gd name="T38" fmla="*/ 39 w 107"/>
                  <a:gd name="T39" fmla="*/ 7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7" h="102">
                    <a:moveTo>
                      <a:pt x="39" y="75"/>
                    </a:moveTo>
                    <a:cubicBezTo>
                      <a:pt x="39" y="75"/>
                      <a:pt x="39" y="75"/>
                      <a:pt x="39" y="75"/>
                    </a:cubicBezTo>
                    <a:cubicBezTo>
                      <a:pt x="38" y="75"/>
                      <a:pt x="38" y="75"/>
                      <a:pt x="38" y="75"/>
                    </a:cubicBezTo>
                    <a:cubicBezTo>
                      <a:pt x="37" y="75"/>
                      <a:pt x="35" y="75"/>
                      <a:pt x="24" y="8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15" y="62"/>
                      <a:pt x="10" y="53"/>
                      <a:pt x="10" y="44"/>
                    </a:cubicBezTo>
                    <a:cubicBezTo>
                      <a:pt x="10" y="25"/>
                      <a:pt x="31" y="9"/>
                      <a:pt x="58" y="9"/>
                    </a:cubicBezTo>
                    <a:cubicBezTo>
                      <a:pt x="72" y="9"/>
                      <a:pt x="85" y="14"/>
                      <a:pt x="94" y="21"/>
                    </a:cubicBezTo>
                    <a:cubicBezTo>
                      <a:pt x="96" y="21"/>
                      <a:pt x="98" y="21"/>
                      <a:pt x="101" y="21"/>
                    </a:cubicBezTo>
                    <a:cubicBezTo>
                      <a:pt x="103" y="21"/>
                      <a:pt x="105" y="21"/>
                      <a:pt x="107" y="21"/>
                    </a:cubicBezTo>
                    <a:cubicBezTo>
                      <a:pt x="97" y="8"/>
                      <a:pt x="79" y="0"/>
                      <a:pt x="58" y="0"/>
                    </a:cubicBezTo>
                    <a:cubicBezTo>
                      <a:pt x="26" y="0"/>
                      <a:pt x="0" y="19"/>
                      <a:pt x="0" y="44"/>
                    </a:cubicBezTo>
                    <a:cubicBezTo>
                      <a:pt x="0" y="55"/>
                      <a:pt x="6" y="66"/>
                      <a:pt x="16" y="74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25" y="91"/>
                      <a:pt x="35" y="86"/>
                      <a:pt x="38" y="85"/>
                    </a:cubicBezTo>
                    <a:cubicBezTo>
                      <a:pt x="42" y="86"/>
                      <a:pt x="47" y="87"/>
                      <a:pt x="51" y="88"/>
                    </a:cubicBezTo>
                    <a:cubicBezTo>
                      <a:pt x="48" y="84"/>
                      <a:pt x="46" y="81"/>
                      <a:pt x="45" y="77"/>
                    </a:cubicBezTo>
                    <a:cubicBezTo>
                      <a:pt x="43" y="76"/>
                      <a:pt x="41" y="76"/>
                      <a:pt x="39" y="75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27" name="Freeform 8"/>
              <p:cNvSpPr>
                <a:spLocks noEditPoints="1"/>
              </p:cNvSpPr>
              <p:nvPr/>
            </p:nvSpPr>
            <p:spPr bwMode="auto">
              <a:xfrm>
                <a:off x="6707188" y="4084638"/>
                <a:ext cx="398462" cy="327025"/>
              </a:xfrm>
              <a:custGeom>
                <a:avLst/>
                <a:gdLst>
                  <a:gd name="T0" fmla="*/ 106 w 106"/>
                  <a:gd name="T1" fmla="*/ 39 h 87"/>
                  <a:gd name="T2" fmla="*/ 53 w 106"/>
                  <a:gd name="T3" fmla="*/ 0 h 87"/>
                  <a:gd name="T4" fmla="*/ 0 w 106"/>
                  <a:gd name="T5" fmla="*/ 39 h 87"/>
                  <a:gd name="T6" fmla="*/ 53 w 106"/>
                  <a:gd name="T7" fmla="*/ 78 h 87"/>
                  <a:gd name="T8" fmla="*/ 73 w 106"/>
                  <a:gd name="T9" fmla="*/ 75 h 87"/>
                  <a:gd name="T10" fmla="*/ 95 w 106"/>
                  <a:gd name="T11" fmla="*/ 87 h 87"/>
                  <a:gd name="T12" fmla="*/ 88 w 106"/>
                  <a:gd name="T13" fmla="*/ 68 h 87"/>
                  <a:gd name="T14" fmla="*/ 106 w 106"/>
                  <a:gd name="T15" fmla="*/ 39 h 87"/>
                  <a:gd name="T16" fmla="*/ 81 w 106"/>
                  <a:gd name="T17" fmla="*/ 52 h 87"/>
                  <a:gd name="T18" fmla="*/ 26 w 106"/>
                  <a:gd name="T19" fmla="*/ 52 h 87"/>
                  <a:gd name="T20" fmla="*/ 26 w 106"/>
                  <a:gd name="T21" fmla="*/ 47 h 87"/>
                  <a:gd name="T22" fmla="*/ 81 w 106"/>
                  <a:gd name="T23" fmla="*/ 47 h 87"/>
                  <a:gd name="T24" fmla="*/ 81 w 106"/>
                  <a:gd name="T25" fmla="*/ 52 h 87"/>
                  <a:gd name="T26" fmla="*/ 81 w 106"/>
                  <a:gd name="T27" fmla="*/ 41 h 87"/>
                  <a:gd name="T28" fmla="*/ 26 w 106"/>
                  <a:gd name="T29" fmla="*/ 41 h 87"/>
                  <a:gd name="T30" fmla="*/ 26 w 106"/>
                  <a:gd name="T31" fmla="*/ 36 h 87"/>
                  <a:gd name="T32" fmla="*/ 81 w 106"/>
                  <a:gd name="T33" fmla="*/ 36 h 87"/>
                  <a:gd name="T34" fmla="*/ 81 w 106"/>
                  <a:gd name="T35" fmla="*/ 41 h 87"/>
                  <a:gd name="T36" fmla="*/ 81 w 106"/>
                  <a:gd name="T37" fmla="*/ 31 h 87"/>
                  <a:gd name="T38" fmla="*/ 26 w 106"/>
                  <a:gd name="T39" fmla="*/ 31 h 87"/>
                  <a:gd name="T40" fmla="*/ 26 w 106"/>
                  <a:gd name="T41" fmla="*/ 26 h 87"/>
                  <a:gd name="T42" fmla="*/ 81 w 106"/>
                  <a:gd name="T43" fmla="*/ 26 h 87"/>
                  <a:gd name="T44" fmla="*/ 81 w 106"/>
                  <a:gd name="T45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6" h="87">
                    <a:moveTo>
                      <a:pt x="106" y="39"/>
                    </a:moveTo>
                    <a:cubicBezTo>
                      <a:pt x="106" y="17"/>
                      <a:pt x="82" y="0"/>
                      <a:pt x="53" y="0"/>
                    </a:cubicBezTo>
                    <a:cubicBezTo>
                      <a:pt x="23" y="0"/>
                      <a:pt x="0" y="17"/>
                      <a:pt x="0" y="39"/>
                    </a:cubicBezTo>
                    <a:cubicBezTo>
                      <a:pt x="0" y="61"/>
                      <a:pt x="23" y="78"/>
                      <a:pt x="53" y="78"/>
                    </a:cubicBezTo>
                    <a:cubicBezTo>
                      <a:pt x="60" y="78"/>
                      <a:pt x="66" y="77"/>
                      <a:pt x="73" y="75"/>
                    </a:cubicBezTo>
                    <a:cubicBezTo>
                      <a:pt x="75" y="75"/>
                      <a:pt x="95" y="87"/>
                      <a:pt x="95" y="87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9" y="61"/>
                      <a:pt x="106" y="50"/>
                      <a:pt x="106" y="39"/>
                    </a:cubicBezTo>
                    <a:close/>
                    <a:moveTo>
                      <a:pt x="81" y="52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1" y="52"/>
                    </a:lnTo>
                    <a:close/>
                    <a:moveTo>
                      <a:pt x="81" y="41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81" y="36"/>
                      <a:pt x="81" y="36"/>
                      <a:pt x="81" y="36"/>
                    </a:cubicBezTo>
                    <a:lnTo>
                      <a:pt x="81" y="41"/>
                    </a:lnTo>
                    <a:close/>
                    <a:moveTo>
                      <a:pt x="81" y="31"/>
                    </a:move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81" y="26"/>
                      <a:pt x="81" y="26"/>
                      <a:pt x="81" y="26"/>
                    </a:cubicBezTo>
                    <a:lnTo>
                      <a:pt x="81" y="31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5268255" y="1947116"/>
              <a:ext cx="871174" cy="8746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98701" y="2131258"/>
            <a:ext cx="871174" cy="874617"/>
            <a:chOff x="6470831" y="1947116"/>
            <a:chExt cx="871174" cy="874617"/>
          </a:xfrm>
        </p:grpSpPr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6696074" y="2232434"/>
              <a:ext cx="454025" cy="395288"/>
            </a:xfrm>
            <a:custGeom>
              <a:avLst/>
              <a:gdLst>
                <a:gd name="T0" fmla="*/ 104 w 121"/>
                <a:gd name="T1" fmla="*/ 0 h 105"/>
                <a:gd name="T2" fmla="*/ 17 w 121"/>
                <a:gd name="T3" fmla="*/ 0 h 105"/>
                <a:gd name="T4" fmla="*/ 0 w 121"/>
                <a:gd name="T5" fmla="*/ 17 h 105"/>
                <a:gd name="T6" fmla="*/ 0 w 121"/>
                <a:gd name="T7" fmla="*/ 63 h 105"/>
                <a:gd name="T8" fmla="*/ 17 w 121"/>
                <a:gd name="T9" fmla="*/ 80 h 105"/>
                <a:gd name="T10" fmla="*/ 31 w 121"/>
                <a:gd name="T11" fmla="*/ 80 h 105"/>
                <a:gd name="T12" fmla="*/ 13 w 121"/>
                <a:gd name="T13" fmla="*/ 105 h 105"/>
                <a:gd name="T14" fmla="*/ 64 w 121"/>
                <a:gd name="T15" fmla="*/ 80 h 105"/>
                <a:gd name="T16" fmla="*/ 104 w 121"/>
                <a:gd name="T17" fmla="*/ 80 h 105"/>
                <a:gd name="T18" fmla="*/ 121 w 121"/>
                <a:gd name="T19" fmla="*/ 63 h 105"/>
                <a:gd name="T20" fmla="*/ 121 w 121"/>
                <a:gd name="T21" fmla="*/ 17 h 105"/>
                <a:gd name="T22" fmla="*/ 104 w 121"/>
                <a:gd name="T23" fmla="*/ 0 h 105"/>
                <a:gd name="T24" fmla="*/ 35 w 121"/>
                <a:gd name="T25" fmla="*/ 48 h 105"/>
                <a:gd name="T26" fmla="*/ 28 w 121"/>
                <a:gd name="T27" fmla="*/ 40 h 105"/>
                <a:gd name="T28" fmla="*/ 35 w 121"/>
                <a:gd name="T29" fmla="*/ 33 h 105"/>
                <a:gd name="T30" fmla="*/ 42 w 121"/>
                <a:gd name="T31" fmla="*/ 40 h 105"/>
                <a:gd name="T32" fmla="*/ 35 w 121"/>
                <a:gd name="T33" fmla="*/ 48 h 105"/>
                <a:gd name="T34" fmla="*/ 61 w 121"/>
                <a:gd name="T35" fmla="*/ 48 h 105"/>
                <a:gd name="T36" fmla="*/ 53 w 121"/>
                <a:gd name="T37" fmla="*/ 40 h 105"/>
                <a:gd name="T38" fmla="*/ 61 w 121"/>
                <a:gd name="T39" fmla="*/ 33 h 105"/>
                <a:gd name="T40" fmla="*/ 68 w 121"/>
                <a:gd name="T41" fmla="*/ 40 h 105"/>
                <a:gd name="T42" fmla="*/ 61 w 121"/>
                <a:gd name="T43" fmla="*/ 48 h 105"/>
                <a:gd name="T44" fmla="*/ 86 w 121"/>
                <a:gd name="T45" fmla="*/ 48 h 105"/>
                <a:gd name="T46" fmla="*/ 79 w 121"/>
                <a:gd name="T47" fmla="*/ 40 h 105"/>
                <a:gd name="T48" fmla="*/ 86 w 121"/>
                <a:gd name="T49" fmla="*/ 33 h 105"/>
                <a:gd name="T50" fmla="*/ 94 w 121"/>
                <a:gd name="T51" fmla="*/ 40 h 105"/>
                <a:gd name="T52" fmla="*/ 86 w 121"/>
                <a:gd name="T53" fmla="*/ 4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1" h="105">
                  <a:moveTo>
                    <a:pt x="10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2"/>
                    <a:pt x="8" y="80"/>
                    <a:pt x="17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113" y="80"/>
                    <a:pt x="121" y="72"/>
                    <a:pt x="121" y="63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8"/>
                    <a:pt x="113" y="0"/>
                    <a:pt x="104" y="0"/>
                  </a:cubicBezTo>
                  <a:close/>
                  <a:moveTo>
                    <a:pt x="35" y="48"/>
                  </a:moveTo>
                  <a:cubicBezTo>
                    <a:pt x="31" y="48"/>
                    <a:pt x="28" y="44"/>
                    <a:pt x="28" y="40"/>
                  </a:cubicBezTo>
                  <a:cubicBezTo>
                    <a:pt x="28" y="36"/>
                    <a:pt x="31" y="33"/>
                    <a:pt x="35" y="33"/>
                  </a:cubicBezTo>
                  <a:cubicBezTo>
                    <a:pt x="39" y="33"/>
                    <a:pt x="42" y="36"/>
                    <a:pt x="42" y="40"/>
                  </a:cubicBezTo>
                  <a:cubicBezTo>
                    <a:pt x="42" y="44"/>
                    <a:pt x="39" y="48"/>
                    <a:pt x="35" y="48"/>
                  </a:cubicBezTo>
                  <a:close/>
                  <a:moveTo>
                    <a:pt x="61" y="48"/>
                  </a:moveTo>
                  <a:cubicBezTo>
                    <a:pt x="57" y="48"/>
                    <a:pt x="53" y="44"/>
                    <a:pt x="53" y="40"/>
                  </a:cubicBezTo>
                  <a:cubicBezTo>
                    <a:pt x="53" y="36"/>
                    <a:pt x="57" y="33"/>
                    <a:pt x="61" y="33"/>
                  </a:cubicBezTo>
                  <a:cubicBezTo>
                    <a:pt x="65" y="33"/>
                    <a:pt x="68" y="36"/>
                    <a:pt x="68" y="40"/>
                  </a:cubicBezTo>
                  <a:cubicBezTo>
                    <a:pt x="68" y="44"/>
                    <a:pt x="65" y="48"/>
                    <a:pt x="61" y="48"/>
                  </a:cubicBezTo>
                  <a:close/>
                  <a:moveTo>
                    <a:pt x="86" y="48"/>
                  </a:moveTo>
                  <a:cubicBezTo>
                    <a:pt x="82" y="48"/>
                    <a:pt x="79" y="44"/>
                    <a:pt x="79" y="40"/>
                  </a:cubicBezTo>
                  <a:cubicBezTo>
                    <a:pt x="79" y="36"/>
                    <a:pt x="82" y="33"/>
                    <a:pt x="86" y="33"/>
                  </a:cubicBezTo>
                  <a:cubicBezTo>
                    <a:pt x="90" y="33"/>
                    <a:pt x="94" y="36"/>
                    <a:pt x="94" y="40"/>
                  </a:cubicBezTo>
                  <a:cubicBezTo>
                    <a:pt x="94" y="44"/>
                    <a:pt x="90" y="48"/>
                    <a:pt x="86" y="48"/>
                  </a:cubicBezTo>
                  <a:close/>
                </a:path>
              </a:pathLst>
            </a:cu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0" name="Oval 9"/>
            <p:cNvSpPr>
              <a:spLocks noChangeArrowheads="1"/>
            </p:cNvSpPr>
            <p:nvPr/>
          </p:nvSpPr>
          <p:spPr bwMode="auto">
            <a:xfrm>
              <a:off x="6470831" y="1947116"/>
              <a:ext cx="871174" cy="874617"/>
            </a:xfrm>
            <a:prstGeom prst="ellipse">
              <a:avLst/>
            </a:prstGeom>
            <a:noFill/>
            <a:ln>
              <a:solidFill>
                <a:srgbClr val="8A02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074751" y="3332949"/>
            <a:ext cx="871174" cy="874617"/>
            <a:chOff x="5280206" y="3148807"/>
            <a:chExt cx="871174" cy="874617"/>
          </a:xfrm>
        </p:grpSpPr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5498895" y="3317033"/>
              <a:ext cx="503237" cy="538163"/>
            </a:xfrm>
            <a:custGeom>
              <a:avLst/>
              <a:gdLst>
                <a:gd name="T0" fmla="*/ 134 w 134"/>
                <a:gd name="T1" fmla="*/ 130 h 143"/>
                <a:gd name="T2" fmla="*/ 130 w 134"/>
                <a:gd name="T3" fmla="*/ 125 h 143"/>
                <a:gd name="T4" fmla="*/ 119 w 134"/>
                <a:gd name="T5" fmla="*/ 132 h 143"/>
                <a:gd name="T6" fmla="*/ 118 w 134"/>
                <a:gd name="T7" fmla="*/ 134 h 143"/>
                <a:gd name="T8" fmla="*/ 114 w 134"/>
                <a:gd name="T9" fmla="*/ 134 h 143"/>
                <a:gd name="T10" fmla="*/ 109 w 134"/>
                <a:gd name="T11" fmla="*/ 130 h 143"/>
                <a:gd name="T12" fmla="*/ 113 w 134"/>
                <a:gd name="T13" fmla="*/ 129 h 143"/>
                <a:gd name="T14" fmla="*/ 123 w 134"/>
                <a:gd name="T15" fmla="*/ 119 h 143"/>
                <a:gd name="T16" fmla="*/ 116 w 134"/>
                <a:gd name="T17" fmla="*/ 117 h 143"/>
                <a:gd name="T18" fmla="*/ 106 w 134"/>
                <a:gd name="T19" fmla="*/ 126 h 143"/>
                <a:gd name="T20" fmla="*/ 98 w 134"/>
                <a:gd name="T21" fmla="*/ 120 h 143"/>
                <a:gd name="T22" fmla="*/ 106 w 134"/>
                <a:gd name="T23" fmla="*/ 115 h 143"/>
                <a:gd name="T24" fmla="*/ 105 w 134"/>
                <a:gd name="T25" fmla="*/ 91 h 143"/>
                <a:gd name="T26" fmla="*/ 76 w 134"/>
                <a:gd name="T27" fmla="*/ 83 h 143"/>
                <a:gd name="T28" fmla="*/ 74 w 134"/>
                <a:gd name="T29" fmla="*/ 86 h 143"/>
                <a:gd name="T30" fmla="*/ 97 w 134"/>
                <a:gd name="T31" fmla="*/ 93 h 143"/>
                <a:gd name="T32" fmla="*/ 99 w 134"/>
                <a:gd name="T33" fmla="*/ 97 h 143"/>
                <a:gd name="T34" fmla="*/ 97 w 134"/>
                <a:gd name="T35" fmla="*/ 95 h 143"/>
                <a:gd name="T36" fmla="*/ 71 w 134"/>
                <a:gd name="T37" fmla="*/ 89 h 143"/>
                <a:gd name="T38" fmla="*/ 67 w 134"/>
                <a:gd name="T39" fmla="*/ 90 h 143"/>
                <a:gd name="T40" fmla="*/ 49 w 134"/>
                <a:gd name="T41" fmla="*/ 73 h 143"/>
                <a:gd name="T42" fmla="*/ 36 w 134"/>
                <a:gd name="T43" fmla="*/ 52 h 143"/>
                <a:gd name="T44" fmla="*/ 46 w 134"/>
                <a:gd name="T45" fmla="*/ 46 h 143"/>
                <a:gd name="T46" fmla="*/ 29 w 134"/>
                <a:gd name="T47" fmla="*/ 1 h 143"/>
                <a:gd name="T48" fmla="*/ 24 w 134"/>
                <a:gd name="T49" fmla="*/ 1 h 143"/>
                <a:gd name="T50" fmla="*/ 20 w 134"/>
                <a:gd name="T51" fmla="*/ 4 h 143"/>
                <a:gd name="T52" fmla="*/ 38 w 134"/>
                <a:gd name="T53" fmla="*/ 32 h 143"/>
                <a:gd name="T54" fmla="*/ 16 w 134"/>
                <a:gd name="T55" fmla="*/ 7 h 143"/>
                <a:gd name="T56" fmla="*/ 6 w 134"/>
                <a:gd name="T57" fmla="*/ 22 h 143"/>
                <a:gd name="T58" fmla="*/ 23 w 134"/>
                <a:gd name="T59" fmla="*/ 78 h 143"/>
                <a:gd name="T60" fmla="*/ 32 w 134"/>
                <a:gd name="T61" fmla="*/ 90 h 143"/>
                <a:gd name="T62" fmla="*/ 34 w 134"/>
                <a:gd name="T63" fmla="*/ 92 h 143"/>
                <a:gd name="T64" fmla="*/ 87 w 134"/>
                <a:gd name="T65" fmla="*/ 123 h 143"/>
                <a:gd name="T66" fmla="*/ 95 w 134"/>
                <a:gd name="T67" fmla="*/ 121 h 143"/>
                <a:gd name="T68" fmla="*/ 106 w 134"/>
                <a:gd name="T69" fmla="*/ 130 h 143"/>
                <a:gd name="T70" fmla="*/ 114 w 134"/>
                <a:gd name="T71" fmla="*/ 137 h 143"/>
                <a:gd name="T72" fmla="*/ 116 w 134"/>
                <a:gd name="T73" fmla="*/ 137 h 143"/>
                <a:gd name="T74" fmla="*/ 117 w 134"/>
                <a:gd name="T75" fmla="*/ 140 h 143"/>
                <a:gd name="T76" fmla="*/ 124 w 134"/>
                <a:gd name="T77" fmla="*/ 143 h 143"/>
                <a:gd name="T78" fmla="*/ 131 w 134"/>
                <a:gd name="T79" fmla="*/ 141 h 143"/>
                <a:gd name="T80" fmla="*/ 132 w 134"/>
                <a:gd name="T81" fmla="*/ 141 h 143"/>
                <a:gd name="T82" fmla="*/ 133 w 134"/>
                <a:gd name="T83" fmla="*/ 139 h 143"/>
                <a:gd name="T84" fmla="*/ 131 w 134"/>
                <a:gd name="T85" fmla="*/ 138 h 143"/>
                <a:gd name="T86" fmla="*/ 130 w 134"/>
                <a:gd name="T87" fmla="*/ 138 h 143"/>
                <a:gd name="T88" fmla="*/ 124 w 134"/>
                <a:gd name="T89" fmla="*/ 140 h 143"/>
                <a:gd name="T90" fmla="*/ 120 w 134"/>
                <a:gd name="T91" fmla="*/ 138 h 143"/>
                <a:gd name="T92" fmla="*/ 120 w 134"/>
                <a:gd name="T93" fmla="*/ 137 h 143"/>
                <a:gd name="T94" fmla="*/ 134 w 134"/>
                <a:gd name="T95" fmla="*/ 130 h 143"/>
                <a:gd name="T96" fmla="*/ 116 w 134"/>
                <a:gd name="T97" fmla="*/ 120 h 143"/>
                <a:gd name="T98" fmla="*/ 117 w 134"/>
                <a:gd name="T99" fmla="*/ 120 h 143"/>
                <a:gd name="T100" fmla="*/ 119 w 134"/>
                <a:gd name="T101" fmla="*/ 120 h 143"/>
                <a:gd name="T102" fmla="*/ 112 w 134"/>
                <a:gd name="T103" fmla="*/ 126 h 143"/>
                <a:gd name="T104" fmla="*/ 109 w 134"/>
                <a:gd name="T105" fmla="*/ 127 h 143"/>
                <a:gd name="T106" fmla="*/ 116 w 134"/>
                <a:gd name="T107" fmla="*/ 120 h 143"/>
                <a:gd name="T108" fmla="*/ 121 w 134"/>
                <a:gd name="T109" fmla="*/ 134 h 143"/>
                <a:gd name="T110" fmla="*/ 121 w 134"/>
                <a:gd name="T111" fmla="*/ 134 h 143"/>
                <a:gd name="T112" fmla="*/ 129 w 134"/>
                <a:gd name="T113" fmla="*/ 128 h 143"/>
                <a:gd name="T114" fmla="*/ 129 w 134"/>
                <a:gd name="T115" fmla="*/ 128 h 143"/>
                <a:gd name="T116" fmla="*/ 131 w 134"/>
                <a:gd name="T117" fmla="*/ 129 h 143"/>
                <a:gd name="T118" fmla="*/ 121 w 134"/>
                <a:gd name="T119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" h="143">
                  <a:moveTo>
                    <a:pt x="134" y="130"/>
                  </a:moveTo>
                  <a:cubicBezTo>
                    <a:pt x="134" y="128"/>
                    <a:pt x="133" y="126"/>
                    <a:pt x="130" y="125"/>
                  </a:cubicBezTo>
                  <a:cubicBezTo>
                    <a:pt x="126" y="125"/>
                    <a:pt x="122" y="128"/>
                    <a:pt x="119" y="132"/>
                  </a:cubicBezTo>
                  <a:cubicBezTo>
                    <a:pt x="118" y="133"/>
                    <a:pt x="118" y="133"/>
                    <a:pt x="118" y="134"/>
                  </a:cubicBezTo>
                  <a:cubicBezTo>
                    <a:pt x="116" y="134"/>
                    <a:pt x="115" y="134"/>
                    <a:pt x="114" y="134"/>
                  </a:cubicBezTo>
                  <a:cubicBezTo>
                    <a:pt x="111" y="133"/>
                    <a:pt x="109" y="132"/>
                    <a:pt x="109" y="130"/>
                  </a:cubicBezTo>
                  <a:cubicBezTo>
                    <a:pt x="110" y="130"/>
                    <a:pt x="111" y="130"/>
                    <a:pt x="113" y="129"/>
                  </a:cubicBezTo>
                  <a:cubicBezTo>
                    <a:pt x="120" y="127"/>
                    <a:pt x="123" y="123"/>
                    <a:pt x="123" y="119"/>
                  </a:cubicBezTo>
                  <a:cubicBezTo>
                    <a:pt x="122" y="118"/>
                    <a:pt x="120" y="116"/>
                    <a:pt x="116" y="117"/>
                  </a:cubicBezTo>
                  <a:cubicBezTo>
                    <a:pt x="111" y="117"/>
                    <a:pt x="107" y="122"/>
                    <a:pt x="106" y="126"/>
                  </a:cubicBezTo>
                  <a:cubicBezTo>
                    <a:pt x="103" y="125"/>
                    <a:pt x="100" y="122"/>
                    <a:pt x="98" y="120"/>
                  </a:cubicBezTo>
                  <a:cubicBezTo>
                    <a:pt x="101" y="118"/>
                    <a:pt x="103" y="117"/>
                    <a:pt x="106" y="115"/>
                  </a:cubicBezTo>
                  <a:cubicBezTo>
                    <a:pt x="116" y="107"/>
                    <a:pt x="108" y="94"/>
                    <a:pt x="105" y="91"/>
                  </a:cubicBezTo>
                  <a:cubicBezTo>
                    <a:pt x="94" y="79"/>
                    <a:pt x="77" y="81"/>
                    <a:pt x="76" y="83"/>
                  </a:cubicBezTo>
                  <a:cubicBezTo>
                    <a:pt x="75" y="84"/>
                    <a:pt x="75" y="85"/>
                    <a:pt x="74" y="86"/>
                  </a:cubicBezTo>
                  <a:cubicBezTo>
                    <a:pt x="78" y="85"/>
                    <a:pt x="89" y="85"/>
                    <a:pt x="97" y="93"/>
                  </a:cubicBezTo>
                  <a:cubicBezTo>
                    <a:pt x="98" y="94"/>
                    <a:pt x="99" y="95"/>
                    <a:pt x="99" y="97"/>
                  </a:cubicBezTo>
                  <a:cubicBezTo>
                    <a:pt x="99" y="96"/>
                    <a:pt x="98" y="95"/>
                    <a:pt x="97" y="95"/>
                  </a:cubicBezTo>
                  <a:cubicBezTo>
                    <a:pt x="88" y="86"/>
                    <a:pt x="75" y="87"/>
                    <a:pt x="71" y="89"/>
                  </a:cubicBezTo>
                  <a:cubicBezTo>
                    <a:pt x="70" y="90"/>
                    <a:pt x="69" y="90"/>
                    <a:pt x="67" y="90"/>
                  </a:cubicBezTo>
                  <a:cubicBezTo>
                    <a:pt x="64" y="90"/>
                    <a:pt x="54" y="79"/>
                    <a:pt x="49" y="73"/>
                  </a:cubicBezTo>
                  <a:cubicBezTo>
                    <a:pt x="45" y="68"/>
                    <a:pt x="35" y="56"/>
                    <a:pt x="36" y="52"/>
                  </a:cubicBezTo>
                  <a:cubicBezTo>
                    <a:pt x="37" y="46"/>
                    <a:pt x="43" y="48"/>
                    <a:pt x="46" y="46"/>
                  </a:cubicBezTo>
                  <a:cubicBezTo>
                    <a:pt x="50" y="43"/>
                    <a:pt x="50" y="11"/>
                    <a:pt x="29" y="1"/>
                  </a:cubicBezTo>
                  <a:cubicBezTo>
                    <a:pt x="28" y="0"/>
                    <a:pt x="26" y="0"/>
                    <a:pt x="24" y="1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32" y="10"/>
                    <a:pt x="38" y="25"/>
                    <a:pt x="38" y="32"/>
                  </a:cubicBezTo>
                  <a:cubicBezTo>
                    <a:pt x="34" y="23"/>
                    <a:pt x="27" y="12"/>
                    <a:pt x="16" y="7"/>
                  </a:cubicBezTo>
                  <a:cubicBezTo>
                    <a:pt x="12" y="11"/>
                    <a:pt x="8" y="15"/>
                    <a:pt x="6" y="22"/>
                  </a:cubicBezTo>
                  <a:cubicBezTo>
                    <a:pt x="4" y="31"/>
                    <a:pt x="0" y="45"/>
                    <a:pt x="23" y="78"/>
                  </a:cubicBezTo>
                  <a:cubicBezTo>
                    <a:pt x="24" y="81"/>
                    <a:pt x="27" y="85"/>
                    <a:pt x="32" y="90"/>
                  </a:cubicBezTo>
                  <a:cubicBezTo>
                    <a:pt x="32" y="91"/>
                    <a:pt x="33" y="91"/>
                    <a:pt x="34" y="92"/>
                  </a:cubicBezTo>
                  <a:cubicBezTo>
                    <a:pt x="63" y="124"/>
                    <a:pt x="78" y="123"/>
                    <a:pt x="87" y="123"/>
                  </a:cubicBezTo>
                  <a:cubicBezTo>
                    <a:pt x="90" y="122"/>
                    <a:pt x="92" y="122"/>
                    <a:pt x="95" y="121"/>
                  </a:cubicBezTo>
                  <a:cubicBezTo>
                    <a:pt x="97" y="125"/>
                    <a:pt x="101" y="128"/>
                    <a:pt x="106" y="130"/>
                  </a:cubicBezTo>
                  <a:cubicBezTo>
                    <a:pt x="106" y="132"/>
                    <a:pt x="107" y="136"/>
                    <a:pt x="114" y="137"/>
                  </a:cubicBezTo>
                  <a:cubicBezTo>
                    <a:pt x="115" y="137"/>
                    <a:pt x="116" y="137"/>
                    <a:pt x="116" y="137"/>
                  </a:cubicBezTo>
                  <a:cubicBezTo>
                    <a:pt x="116" y="138"/>
                    <a:pt x="117" y="139"/>
                    <a:pt x="117" y="140"/>
                  </a:cubicBezTo>
                  <a:cubicBezTo>
                    <a:pt x="118" y="142"/>
                    <a:pt x="120" y="143"/>
                    <a:pt x="124" y="143"/>
                  </a:cubicBezTo>
                  <a:cubicBezTo>
                    <a:pt x="127" y="143"/>
                    <a:pt x="130" y="142"/>
                    <a:pt x="131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3" y="141"/>
                    <a:pt x="133" y="140"/>
                    <a:pt x="133" y="139"/>
                  </a:cubicBezTo>
                  <a:cubicBezTo>
                    <a:pt x="133" y="138"/>
                    <a:pt x="132" y="138"/>
                    <a:pt x="131" y="138"/>
                  </a:cubicBezTo>
                  <a:cubicBezTo>
                    <a:pt x="130" y="138"/>
                    <a:pt x="130" y="138"/>
                    <a:pt x="130" y="138"/>
                  </a:cubicBezTo>
                  <a:cubicBezTo>
                    <a:pt x="129" y="139"/>
                    <a:pt x="127" y="140"/>
                    <a:pt x="124" y="140"/>
                  </a:cubicBezTo>
                  <a:cubicBezTo>
                    <a:pt x="122" y="140"/>
                    <a:pt x="120" y="139"/>
                    <a:pt x="120" y="138"/>
                  </a:cubicBezTo>
                  <a:cubicBezTo>
                    <a:pt x="120" y="138"/>
                    <a:pt x="120" y="138"/>
                    <a:pt x="120" y="137"/>
                  </a:cubicBezTo>
                  <a:cubicBezTo>
                    <a:pt x="128" y="137"/>
                    <a:pt x="133" y="133"/>
                    <a:pt x="134" y="130"/>
                  </a:cubicBezTo>
                  <a:close/>
                  <a:moveTo>
                    <a:pt x="116" y="120"/>
                  </a:moveTo>
                  <a:cubicBezTo>
                    <a:pt x="117" y="120"/>
                    <a:pt x="117" y="120"/>
                    <a:pt x="117" y="120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0" y="121"/>
                    <a:pt x="118" y="124"/>
                    <a:pt x="112" y="126"/>
                  </a:cubicBezTo>
                  <a:cubicBezTo>
                    <a:pt x="111" y="127"/>
                    <a:pt x="110" y="127"/>
                    <a:pt x="109" y="127"/>
                  </a:cubicBezTo>
                  <a:cubicBezTo>
                    <a:pt x="110" y="124"/>
                    <a:pt x="113" y="120"/>
                    <a:pt x="116" y="120"/>
                  </a:cubicBezTo>
                  <a:close/>
                  <a:moveTo>
                    <a:pt x="121" y="134"/>
                  </a:moveTo>
                  <a:cubicBezTo>
                    <a:pt x="121" y="134"/>
                    <a:pt x="121" y="134"/>
                    <a:pt x="121" y="134"/>
                  </a:cubicBezTo>
                  <a:cubicBezTo>
                    <a:pt x="124" y="131"/>
                    <a:pt x="127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1" y="129"/>
                    <a:pt x="131" y="129"/>
                  </a:cubicBezTo>
                  <a:cubicBezTo>
                    <a:pt x="130" y="131"/>
                    <a:pt x="127" y="133"/>
                    <a:pt x="121" y="13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5280206" y="3148807"/>
              <a:ext cx="871174" cy="8746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356779" y="2131258"/>
            <a:ext cx="871174" cy="874617"/>
            <a:chOff x="7562234" y="1947116"/>
            <a:chExt cx="871174" cy="874617"/>
          </a:xfrm>
        </p:grpSpPr>
        <p:sp>
          <p:nvSpPr>
            <p:cNvPr id="35" name="Oval 9"/>
            <p:cNvSpPr>
              <a:spLocks noChangeArrowheads="1"/>
            </p:cNvSpPr>
            <p:nvPr/>
          </p:nvSpPr>
          <p:spPr bwMode="auto">
            <a:xfrm>
              <a:off x="7562234" y="1947116"/>
              <a:ext cx="871174" cy="874617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6" name="Freeform 17"/>
            <p:cNvSpPr/>
            <p:nvPr/>
          </p:nvSpPr>
          <p:spPr bwMode="auto">
            <a:xfrm>
              <a:off x="7748583" y="2149884"/>
              <a:ext cx="500063" cy="465138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56779" y="3332949"/>
            <a:ext cx="871174" cy="874617"/>
            <a:chOff x="7562234" y="3148807"/>
            <a:chExt cx="871174" cy="874617"/>
          </a:xfrm>
        </p:grpSpPr>
        <p:sp>
          <p:nvSpPr>
            <p:cNvPr id="38" name="Oval 9"/>
            <p:cNvSpPr>
              <a:spLocks noChangeArrowheads="1"/>
            </p:cNvSpPr>
            <p:nvPr/>
          </p:nvSpPr>
          <p:spPr bwMode="auto">
            <a:xfrm>
              <a:off x="7562234" y="3148807"/>
              <a:ext cx="871174" cy="874617"/>
            </a:xfrm>
            <a:prstGeom prst="ellipse">
              <a:avLst/>
            </a:prstGeom>
            <a:noFill/>
            <a:ln>
              <a:solidFill>
                <a:srgbClr val="8A02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758108" y="3332908"/>
              <a:ext cx="455613" cy="500063"/>
              <a:chOff x="1960563" y="-1427163"/>
              <a:chExt cx="455613" cy="500063"/>
            </a:xfrm>
          </p:grpSpPr>
          <p:sp>
            <p:nvSpPr>
              <p:cNvPr id="40" name="Freeform 19"/>
              <p:cNvSpPr/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1" name="Freeform 20"/>
              <p:cNvSpPr/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2" name="Freeform 21"/>
              <p:cNvSpPr/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3" name="Rectangle 22"/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44" name="Freeform 23"/>
              <p:cNvSpPr/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solidFill>
                <a:srgbClr val="8A0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6245532" y="3332949"/>
            <a:ext cx="871174" cy="874617"/>
            <a:chOff x="6517662" y="3148807"/>
            <a:chExt cx="871174" cy="874617"/>
          </a:xfrm>
        </p:grpSpPr>
        <p:sp>
          <p:nvSpPr>
            <p:cNvPr id="46" name="Oval 9"/>
            <p:cNvSpPr>
              <a:spLocks noChangeArrowheads="1"/>
            </p:cNvSpPr>
            <p:nvPr/>
          </p:nvSpPr>
          <p:spPr bwMode="auto">
            <a:xfrm>
              <a:off x="6517662" y="3148807"/>
              <a:ext cx="871174" cy="874617"/>
            </a:xfrm>
            <a:prstGeom prst="ellipse">
              <a:avLst/>
            </a:prstGeom>
            <a:noFill/>
            <a:ln>
              <a:solidFill>
                <a:srgbClr val="8A02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6629217" y="3416252"/>
              <a:ext cx="687388" cy="414338"/>
            </a:xfrm>
            <a:custGeom>
              <a:avLst/>
              <a:gdLst>
                <a:gd name="T0" fmla="*/ 151 w 183"/>
                <a:gd name="T1" fmla="*/ 73 h 110"/>
                <a:gd name="T2" fmla="*/ 124 w 183"/>
                <a:gd name="T3" fmla="*/ 14 h 110"/>
                <a:gd name="T4" fmla="*/ 121 w 183"/>
                <a:gd name="T5" fmla="*/ 17 h 110"/>
                <a:gd name="T6" fmla="*/ 115 w 183"/>
                <a:gd name="T7" fmla="*/ 16 h 110"/>
                <a:gd name="T8" fmla="*/ 69 w 183"/>
                <a:gd name="T9" fmla="*/ 20 h 110"/>
                <a:gd name="T10" fmla="*/ 59 w 183"/>
                <a:gd name="T11" fmla="*/ 14 h 110"/>
                <a:gd name="T12" fmla="*/ 32 w 183"/>
                <a:gd name="T13" fmla="*/ 73 h 110"/>
                <a:gd name="T14" fmla="*/ 39 w 183"/>
                <a:gd name="T15" fmla="*/ 79 h 110"/>
                <a:gd name="T16" fmla="*/ 52 w 183"/>
                <a:gd name="T17" fmla="*/ 86 h 110"/>
                <a:gd name="T18" fmla="*/ 63 w 183"/>
                <a:gd name="T19" fmla="*/ 96 h 110"/>
                <a:gd name="T20" fmla="*/ 74 w 183"/>
                <a:gd name="T21" fmla="*/ 105 h 110"/>
                <a:gd name="T22" fmla="*/ 95 w 183"/>
                <a:gd name="T23" fmla="*/ 108 h 110"/>
                <a:gd name="T24" fmla="*/ 101 w 183"/>
                <a:gd name="T25" fmla="*/ 97 h 110"/>
                <a:gd name="T26" fmla="*/ 114 w 183"/>
                <a:gd name="T27" fmla="*/ 101 h 110"/>
                <a:gd name="T28" fmla="*/ 117 w 183"/>
                <a:gd name="T29" fmla="*/ 89 h 110"/>
                <a:gd name="T30" fmla="*/ 123 w 183"/>
                <a:gd name="T31" fmla="*/ 90 h 110"/>
                <a:gd name="T32" fmla="*/ 130 w 183"/>
                <a:gd name="T33" fmla="*/ 79 h 110"/>
                <a:gd name="T34" fmla="*/ 138 w 183"/>
                <a:gd name="T35" fmla="*/ 80 h 110"/>
                <a:gd name="T36" fmla="*/ 144 w 183"/>
                <a:gd name="T37" fmla="*/ 69 h 110"/>
                <a:gd name="T38" fmla="*/ 8 w 183"/>
                <a:gd name="T39" fmla="*/ 56 h 110"/>
                <a:gd name="T40" fmla="*/ 29 w 183"/>
                <a:gd name="T41" fmla="*/ 66 h 110"/>
                <a:gd name="T42" fmla="*/ 154 w 183"/>
                <a:gd name="T43" fmla="*/ 66 h 110"/>
                <a:gd name="T44" fmla="*/ 85 w 183"/>
                <a:gd name="T45" fmla="*/ 23 h 110"/>
                <a:gd name="T46" fmla="*/ 91 w 183"/>
                <a:gd name="T47" fmla="*/ 21 h 110"/>
                <a:gd name="T48" fmla="*/ 100 w 183"/>
                <a:gd name="T49" fmla="*/ 20 h 110"/>
                <a:gd name="T50" fmla="*/ 114 w 183"/>
                <a:gd name="T51" fmla="*/ 22 h 110"/>
                <a:gd name="T52" fmla="*/ 129 w 183"/>
                <a:gd name="T53" fmla="*/ 25 h 110"/>
                <a:gd name="T54" fmla="*/ 140 w 183"/>
                <a:gd name="T55" fmla="*/ 64 h 110"/>
                <a:gd name="T56" fmla="*/ 99 w 183"/>
                <a:gd name="T57" fmla="*/ 42 h 110"/>
                <a:gd name="T58" fmla="*/ 94 w 183"/>
                <a:gd name="T59" fmla="*/ 40 h 110"/>
                <a:gd name="T60" fmla="*/ 91 w 183"/>
                <a:gd name="T61" fmla="*/ 40 h 110"/>
                <a:gd name="T62" fmla="*/ 87 w 183"/>
                <a:gd name="T63" fmla="*/ 40 h 110"/>
                <a:gd name="T64" fmla="*/ 81 w 183"/>
                <a:gd name="T65" fmla="*/ 41 h 110"/>
                <a:gd name="T66" fmla="*/ 77 w 183"/>
                <a:gd name="T67" fmla="*/ 43 h 110"/>
                <a:gd name="T68" fmla="*/ 61 w 183"/>
                <a:gd name="T69" fmla="*/ 43 h 110"/>
                <a:gd name="T70" fmla="*/ 61 w 183"/>
                <a:gd name="T71" fmla="*/ 34 h 110"/>
                <a:gd name="T72" fmla="*/ 49 w 183"/>
                <a:gd name="T73" fmla="*/ 82 h 110"/>
                <a:gd name="T74" fmla="*/ 48 w 183"/>
                <a:gd name="T75" fmla="*/ 73 h 110"/>
                <a:gd name="T76" fmla="*/ 49 w 183"/>
                <a:gd name="T77" fmla="*/ 82 h 110"/>
                <a:gd name="T78" fmla="*/ 57 w 183"/>
                <a:gd name="T79" fmla="*/ 84 h 110"/>
                <a:gd name="T80" fmla="*/ 66 w 183"/>
                <a:gd name="T81" fmla="*/ 86 h 110"/>
                <a:gd name="T82" fmla="*/ 69 w 183"/>
                <a:gd name="T83" fmla="*/ 96 h 110"/>
                <a:gd name="T84" fmla="*/ 74 w 183"/>
                <a:gd name="T85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" h="110">
                  <a:moveTo>
                    <a:pt x="145" y="68"/>
                  </a:moveTo>
                  <a:cubicBezTo>
                    <a:pt x="146" y="67"/>
                    <a:pt x="146" y="66"/>
                    <a:pt x="147" y="65"/>
                  </a:cubicBezTo>
                  <a:cubicBezTo>
                    <a:pt x="151" y="73"/>
                    <a:pt x="151" y="73"/>
                    <a:pt x="151" y="73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0" y="17"/>
                    <a:pt x="120" y="17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06" y="14"/>
                    <a:pt x="91" y="13"/>
                    <a:pt x="81" y="20"/>
                  </a:cubicBezTo>
                  <a:cubicBezTo>
                    <a:pt x="80" y="20"/>
                    <a:pt x="79" y="21"/>
                    <a:pt x="78" y="22"/>
                  </a:cubicBezTo>
                  <a:cubicBezTo>
                    <a:pt x="75" y="20"/>
                    <a:pt x="72" y="19"/>
                    <a:pt x="69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7" y="68"/>
                    <a:pt x="39" y="70"/>
                    <a:pt x="41" y="72"/>
                  </a:cubicBezTo>
                  <a:cubicBezTo>
                    <a:pt x="40" y="74"/>
                    <a:pt x="39" y="76"/>
                    <a:pt x="39" y="79"/>
                  </a:cubicBezTo>
                  <a:cubicBezTo>
                    <a:pt x="40" y="83"/>
                    <a:pt x="44" y="87"/>
                    <a:pt x="49" y="87"/>
                  </a:cubicBezTo>
                  <a:cubicBezTo>
                    <a:pt x="49" y="87"/>
                    <a:pt x="49" y="87"/>
                    <a:pt x="50" y="87"/>
                  </a:cubicBezTo>
                  <a:cubicBezTo>
                    <a:pt x="51" y="86"/>
                    <a:pt x="51" y="86"/>
                    <a:pt x="52" y="86"/>
                  </a:cubicBezTo>
                  <a:cubicBezTo>
                    <a:pt x="52" y="87"/>
                    <a:pt x="52" y="87"/>
                    <a:pt x="52" y="88"/>
                  </a:cubicBezTo>
                  <a:cubicBezTo>
                    <a:pt x="53" y="92"/>
                    <a:pt x="57" y="96"/>
                    <a:pt x="61" y="96"/>
                  </a:cubicBezTo>
                  <a:cubicBezTo>
                    <a:pt x="62" y="96"/>
                    <a:pt x="62" y="96"/>
                    <a:pt x="63" y="96"/>
                  </a:cubicBezTo>
                  <a:cubicBezTo>
                    <a:pt x="63" y="96"/>
                    <a:pt x="64" y="95"/>
                    <a:pt x="65" y="95"/>
                  </a:cubicBezTo>
                  <a:cubicBezTo>
                    <a:pt x="65" y="96"/>
                    <a:pt x="65" y="96"/>
                    <a:pt x="65" y="97"/>
                  </a:cubicBezTo>
                  <a:cubicBezTo>
                    <a:pt x="66" y="101"/>
                    <a:pt x="69" y="105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8" y="104"/>
                    <a:pt x="80" y="103"/>
                    <a:pt x="82" y="100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8" y="110"/>
                    <a:pt x="102" y="109"/>
                    <a:pt x="104" y="106"/>
                  </a:cubicBezTo>
                  <a:cubicBezTo>
                    <a:pt x="106" y="103"/>
                    <a:pt x="105" y="99"/>
                    <a:pt x="102" y="97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102" y="97"/>
                    <a:pt x="103" y="96"/>
                    <a:pt x="104" y="96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1" y="101"/>
                    <a:pt x="113" y="101"/>
                    <a:pt x="114" y="101"/>
                  </a:cubicBezTo>
                  <a:cubicBezTo>
                    <a:pt x="116" y="101"/>
                    <a:pt x="118" y="100"/>
                    <a:pt x="119" y="98"/>
                  </a:cubicBezTo>
                  <a:cubicBezTo>
                    <a:pt x="120" y="96"/>
                    <a:pt x="121" y="94"/>
                    <a:pt x="120" y="93"/>
                  </a:cubicBezTo>
                  <a:cubicBezTo>
                    <a:pt x="120" y="91"/>
                    <a:pt x="119" y="89"/>
                    <a:pt x="117" y="89"/>
                  </a:cubicBezTo>
                  <a:cubicBezTo>
                    <a:pt x="116" y="88"/>
                    <a:pt x="116" y="88"/>
                    <a:pt x="116" y="88"/>
                  </a:cubicBezTo>
                  <a:cubicBezTo>
                    <a:pt x="116" y="87"/>
                    <a:pt x="117" y="87"/>
                    <a:pt x="117" y="86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29" y="91"/>
                    <a:pt x="131" y="90"/>
                    <a:pt x="132" y="88"/>
                  </a:cubicBezTo>
                  <a:cubicBezTo>
                    <a:pt x="134" y="85"/>
                    <a:pt x="133" y="81"/>
                    <a:pt x="130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5" y="79"/>
                    <a:pt x="135" y="79"/>
                    <a:pt x="135" y="79"/>
                  </a:cubicBezTo>
                  <a:cubicBezTo>
                    <a:pt x="136" y="80"/>
                    <a:pt x="137" y="80"/>
                    <a:pt x="138" y="80"/>
                  </a:cubicBezTo>
                  <a:cubicBezTo>
                    <a:pt x="140" y="80"/>
                    <a:pt x="143" y="79"/>
                    <a:pt x="144" y="77"/>
                  </a:cubicBezTo>
                  <a:cubicBezTo>
                    <a:pt x="145" y="75"/>
                    <a:pt x="145" y="72"/>
                    <a:pt x="143" y="70"/>
                  </a:cubicBezTo>
                  <a:cubicBezTo>
                    <a:pt x="144" y="69"/>
                    <a:pt x="144" y="69"/>
                    <a:pt x="144" y="69"/>
                  </a:cubicBezTo>
                  <a:lnTo>
                    <a:pt x="145" y="68"/>
                  </a:lnTo>
                  <a:close/>
                  <a:moveTo>
                    <a:pt x="29" y="6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51" y="17"/>
                    <a:pt x="51" y="17"/>
                    <a:pt x="51" y="17"/>
                  </a:cubicBezTo>
                  <a:lnTo>
                    <a:pt x="29" y="66"/>
                  </a:lnTo>
                  <a:close/>
                  <a:moveTo>
                    <a:pt x="153" y="7"/>
                  </a:moveTo>
                  <a:cubicBezTo>
                    <a:pt x="175" y="56"/>
                    <a:pt x="175" y="56"/>
                    <a:pt x="175" y="5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32" y="17"/>
                    <a:pt x="132" y="17"/>
                    <a:pt x="132" y="17"/>
                  </a:cubicBezTo>
                  <a:lnTo>
                    <a:pt x="153" y="7"/>
                  </a:lnTo>
                  <a:close/>
                  <a:moveTo>
                    <a:pt x="85" y="23"/>
                  </a:moveTo>
                  <a:cubicBezTo>
                    <a:pt x="86" y="23"/>
                    <a:pt x="87" y="23"/>
                    <a:pt x="87" y="23"/>
                  </a:cubicBezTo>
                  <a:cubicBezTo>
                    <a:pt x="88" y="22"/>
                    <a:pt x="89" y="22"/>
                    <a:pt x="89" y="22"/>
                  </a:cubicBezTo>
                  <a:cubicBezTo>
                    <a:pt x="90" y="22"/>
                    <a:pt x="91" y="21"/>
                    <a:pt x="91" y="21"/>
                  </a:cubicBezTo>
                  <a:cubicBezTo>
                    <a:pt x="92" y="21"/>
                    <a:pt x="93" y="21"/>
                    <a:pt x="94" y="21"/>
                  </a:cubicBezTo>
                  <a:cubicBezTo>
                    <a:pt x="95" y="21"/>
                    <a:pt x="95" y="21"/>
                    <a:pt x="96" y="21"/>
                  </a:cubicBezTo>
                  <a:cubicBezTo>
                    <a:pt x="97" y="21"/>
                    <a:pt x="98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5" y="20"/>
                    <a:pt x="110" y="21"/>
                    <a:pt x="114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6" y="22"/>
                    <a:pt x="118" y="22"/>
                    <a:pt x="119" y="23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61"/>
                    <a:pt x="142" y="63"/>
                    <a:pt x="140" y="64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9" y="65"/>
                    <a:pt x="139" y="66"/>
                    <a:pt x="138" y="6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8" y="42"/>
                    <a:pt x="98" y="41"/>
                    <a:pt x="97" y="41"/>
                  </a:cubicBezTo>
                  <a:cubicBezTo>
                    <a:pt x="96" y="41"/>
                    <a:pt x="95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8" y="40"/>
                  </a:cubicBezTo>
                  <a:cubicBezTo>
                    <a:pt x="88" y="40"/>
                    <a:pt x="88" y="40"/>
                    <a:pt x="87" y="40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1"/>
                    <a:pt x="82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2"/>
                    <a:pt x="80" y="42"/>
                    <a:pt x="79" y="42"/>
                  </a:cubicBezTo>
                  <a:cubicBezTo>
                    <a:pt x="79" y="42"/>
                    <a:pt x="78" y="43"/>
                    <a:pt x="77" y="43"/>
                  </a:cubicBezTo>
                  <a:cubicBezTo>
                    <a:pt x="71" y="46"/>
                    <a:pt x="66" y="46"/>
                    <a:pt x="63" y="45"/>
                  </a:cubicBezTo>
                  <a:cubicBezTo>
                    <a:pt x="62" y="44"/>
                    <a:pt x="62" y="44"/>
                    <a:pt x="61" y="44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58" y="35"/>
                    <a:pt x="61" y="34"/>
                  </a:cubicBezTo>
                  <a:cubicBezTo>
                    <a:pt x="63" y="34"/>
                    <a:pt x="73" y="31"/>
                    <a:pt x="82" y="25"/>
                  </a:cubicBezTo>
                  <a:cubicBezTo>
                    <a:pt x="83" y="24"/>
                    <a:pt x="84" y="24"/>
                    <a:pt x="85" y="23"/>
                  </a:cubicBezTo>
                  <a:close/>
                  <a:moveTo>
                    <a:pt x="49" y="82"/>
                  </a:moveTo>
                  <a:cubicBezTo>
                    <a:pt x="47" y="83"/>
                    <a:pt x="44" y="81"/>
                    <a:pt x="44" y="78"/>
                  </a:cubicBezTo>
                  <a:cubicBezTo>
                    <a:pt x="43" y="77"/>
                    <a:pt x="44" y="76"/>
                    <a:pt x="45" y="74"/>
                  </a:cubicBezTo>
                  <a:cubicBezTo>
                    <a:pt x="45" y="73"/>
                    <a:pt x="47" y="73"/>
                    <a:pt x="48" y="73"/>
                  </a:cubicBezTo>
                  <a:cubicBezTo>
                    <a:pt x="48" y="73"/>
                    <a:pt x="48" y="72"/>
                    <a:pt x="49" y="72"/>
                  </a:cubicBezTo>
                  <a:cubicBezTo>
                    <a:pt x="51" y="72"/>
                    <a:pt x="53" y="74"/>
                    <a:pt x="53" y="77"/>
                  </a:cubicBezTo>
                  <a:cubicBezTo>
                    <a:pt x="54" y="79"/>
                    <a:pt x="52" y="82"/>
                    <a:pt x="49" y="82"/>
                  </a:cubicBezTo>
                  <a:close/>
                  <a:moveTo>
                    <a:pt x="62" y="91"/>
                  </a:moveTo>
                  <a:cubicBezTo>
                    <a:pt x="59" y="92"/>
                    <a:pt x="57" y="90"/>
                    <a:pt x="56" y="87"/>
                  </a:cubicBezTo>
                  <a:cubicBezTo>
                    <a:pt x="56" y="86"/>
                    <a:pt x="57" y="85"/>
                    <a:pt x="57" y="84"/>
                  </a:cubicBezTo>
                  <a:cubicBezTo>
                    <a:pt x="58" y="82"/>
                    <a:pt x="59" y="82"/>
                    <a:pt x="61" y="8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4" y="82"/>
                    <a:pt x="66" y="83"/>
                    <a:pt x="66" y="86"/>
                  </a:cubicBezTo>
                  <a:cubicBezTo>
                    <a:pt x="67" y="89"/>
                    <a:pt x="65" y="91"/>
                    <a:pt x="62" y="91"/>
                  </a:cubicBezTo>
                  <a:close/>
                  <a:moveTo>
                    <a:pt x="75" y="100"/>
                  </a:moveTo>
                  <a:cubicBezTo>
                    <a:pt x="72" y="101"/>
                    <a:pt x="70" y="99"/>
                    <a:pt x="69" y="96"/>
                  </a:cubicBezTo>
                  <a:cubicBezTo>
                    <a:pt x="69" y="95"/>
                    <a:pt x="69" y="94"/>
                    <a:pt x="70" y="93"/>
                  </a:cubicBezTo>
                  <a:cubicBezTo>
                    <a:pt x="71" y="92"/>
                    <a:pt x="72" y="91"/>
                    <a:pt x="73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6" y="91"/>
                    <a:pt x="79" y="92"/>
                    <a:pt x="79" y="95"/>
                  </a:cubicBezTo>
                  <a:cubicBezTo>
                    <a:pt x="79" y="98"/>
                    <a:pt x="77" y="100"/>
                    <a:pt x="75" y="100"/>
                  </a:cubicBezTo>
                  <a:close/>
                </a:path>
              </a:pathLst>
            </a:cu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23983" y="1281333"/>
            <a:ext cx="3858797" cy="2681165"/>
            <a:chOff x="4973492" y="1404945"/>
            <a:chExt cx="3858797" cy="2681165"/>
          </a:xfrm>
        </p:grpSpPr>
        <p:sp>
          <p:nvSpPr>
            <p:cNvPr id="49" name="Text Box 11"/>
            <p:cNvSpPr txBox="1">
              <a:spLocks noChangeArrowheads="1"/>
            </p:cNvSpPr>
            <p:nvPr/>
          </p:nvSpPr>
          <p:spPr bwMode="auto">
            <a:xfrm>
              <a:off x="4973492" y="1885035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18"/>
            <p:cNvSpPr>
              <a:spLocks noChangeArrowheads="1"/>
            </p:cNvSpPr>
            <p:nvPr/>
          </p:nvSpPr>
          <p:spPr bwMode="auto">
            <a:xfrm>
              <a:off x="4973492" y="2868148"/>
              <a:ext cx="3858797" cy="1217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830205"/>
            <a:ext cx="9144000" cy="1911556"/>
          </a:xfrm>
          <a:prstGeom prst="rect">
            <a:avLst/>
          </a:prstGeom>
          <a:solidFill>
            <a:srgbClr val="8A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56" b="52297"/>
          <a:stretch>
            <a:fillRect/>
          </a:stretch>
        </p:blipFill>
        <p:spPr>
          <a:xfrm>
            <a:off x="0" y="906666"/>
            <a:ext cx="9144000" cy="17526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3971" y="2987337"/>
            <a:ext cx="4164948" cy="570284"/>
            <a:chOff x="473971" y="2944909"/>
            <a:chExt cx="4164948" cy="570284"/>
          </a:xfrm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765419" y="2944909"/>
              <a:ext cx="3873500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73971" y="3041273"/>
              <a:ext cx="237338" cy="234949"/>
              <a:chOff x="410362" y="3020787"/>
              <a:chExt cx="237338" cy="23494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410362" y="3020787"/>
                <a:ext cx="237338" cy="23494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燕尾形 12"/>
              <p:cNvSpPr/>
              <p:nvPr/>
            </p:nvSpPr>
            <p:spPr>
              <a:xfrm>
                <a:off x="472771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798093" y="2972377"/>
            <a:ext cx="4153527" cy="570284"/>
            <a:chOff x="4798093" y="2929949"/>
            <a:chExt cx="4153527" cy="570284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5090364" y="2929949"/>
              <a:ext cx="3861256" cy="57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帮助您实现美观、精致、严谨、动感的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798093" y="3041273"/>
              <a:ext cx="237338" cy="234949"/>
              <a:chOff x="4639069" y="3020787"/>
              <a:chExt cx="237338" cy="234949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639069" y="3020787"/>
                <a:ext cx="237338" cy="23494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燕尾形 17"/>
              <p:cNvSpPr/>
              <p:nvPr/>
            </p:nvSpPr>
            <p:spPr>
              <a:xfrm>
                <a:off x="4694268" y="3078906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798093" y="3723741"/>
            <a:ext cx="4178927" cy="600164"/>
            <a:chOff x="4798093" y="3681313"/>
            <a:chExt cx="4178927" cy="600164"/>
          </a:xfrm>
        </p:grpSpPr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5090364" y="3681313"/>
              <a:ext cx="3886656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798093" y="3792909"/>
              <a:ext cx="237338" cy="234949"/>
              <a:chOff x="4639069" y="3995059"/>
              <a:chExt cx="237338" cy="234949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639069" y="3995059"/>
                <a:ext cx="237338" cy="23494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燕尾形 22"/>
              <p:cNvSpPr/>
              <p:nvPr/>
            </p:nvSpPr>
            <p:spPr>
              <a:xfrm>
                <a:off x="4702219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73971" y="3724029"/>
            <a:ext cx="3994658" cy="600164"/>
            <a:chOff x="473971" y="3681601"/>
            <a:chExt cx="3994658" cy="600164"/>
          </a:xfrm>
        </p:grpSpPr>
        <p:sp>
          <p:nvSpPr>
            <p:cNvPr id="25" name="矩形 24"/>
            <p:cNvSpPr>
              <a:spLocks noChangeArrowheads="1"/>
            </p:cNvSpPr>
            <p:nvPr/>
          </p:nvSpPr>
          <p:spPr bwMode="auto">
            <a:xfrm>
              <a:off x="765419" y="3681601"/>
              <a:ext cx="3703210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73971" y="3792909"/>
              <a:ext cx="237338" cy="234949"/>
              <a:chOff x="410362" y="3995059"/>
              <a:chExt cx="237338" cy="23494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410362" y="3995059"/>
                <a:ext cx="237338" cy="23494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燕尾形 27"/>
              <p:cNvSpPr/>
              <p:nvPr/>
            </p:nvSpPr>
            <p:spPr>
              <a:xfrm>
                <a:off x="471558" y="4063003"/>
                <a:ext cx="127000" cy="99060"/>
              </a:xfrm>
              <a:prstGeom prst="chevron">
                <a:avLst>
                  <a:gd name="adj" fmla="val 716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7" name="图示 6"/>
          <p:cNvGraphicFramePr/>
          <p:nvPr/>
        </p:nvGraphicFramePr>
        <p:xfrm>
          <a:off x="2004545" y="869341"/>
          <a:ext cx="5320086" cy="354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91"/>
          <p:cNvSpPr>
            <a:spLocks noChangeArrowheads="1"/>
          </p:cNvSpPr>
          <p:nvPr/>
        </p:nvSpPr>
        <p:spPr bwMode="auto">
          <a:xfrm>
            <a:off x="1522321" y="3373288"/>
            <a:ext cx="20204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91"/>
          <p:cNvSpPr>
            <a:spLocks noChangeArrowheads="1"/>
          </p:cNvSpPr>
          <p:nvPr/>
        </p:nvSpPr>
        <p:spPr bwMode="auto">
          <a:xfrm>
            <a:off x="1549861" y="1102639"/>
            <a:ext cx="1966432" cy="7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1"/>
          <p:cNvSpPr>
            <a:spLocks noChangeArrowheads="1"/>
          </p:cNvSpPr>
          <p:nvPr/>
        </p:nvSpPr>
        <p:spPr bwMode="auto">
          <a:xfrm>
            <a:off x="5976380" y="1102639"/>
            <a:ext cx="1966432" cy="7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91"/>
          <p:cNvSpPr>
            <a:spLocks noChangeArrowheads="1"/>
          </p:cNvSpPr>
          <p:nvPr/>
        </p:nvSpPr>
        <p:spPr bwMode="auto">
          <a:xfrm>
            <a:off x="5976380" y="3373288"/>
            <a:ext cx="196643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-13765" y="1664477"/>
            <a:ext cx="9157765" cy="2970473"/>
            <a:chOff x="-13765" y="1973580"/>
            <a:chExt cx="9157765" cy="2970473"/>
          </a:xfrm>
        </p:grpSpPr>
        <p:sp>
          <p:nvSpPr>
            <p:cNvPr id="13" name="矩形 12"/>
            <p:cNvSpPr/>
            <p:nvPr/>
          </p:nvSpPr>
          <p:spPr>
            <a:xfrm>
              <a:off x="0" y="1973580"/>
              <a:ext cx="9144000" cy="2970473"/>
            </a:xfrm>
            <a:prstGeom prst="rect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78" b="13806"/>
            <a:stretch>
              <a:fillRect/>
            </a:stretch>
          </p:blipFill>
          <p:spPr>
            <a:xfrm>
              <a:off x="-13765" y="2047874"/>
              <a:ext cx="9156622" cy="2896179"/>
            </a:xfrm>
            <a:prstGeom prst="rect">
              <a:avLst/>
            </a:prstGeom>
          </p:spPr>
        </p:pic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390888" y="689579"/>
            <a:ext cx="8323090" cy="5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1963" y="1215519"/>
            <a:ext cx="45720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4" y="106972"/>
            <a:ext cx="767909" cy="2991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2694" y="840432"/>
            <a:ext cx="2329397" cy="3351024"/>
            <a:chOff x="518750" y="1555798"/>
            <a:chExt cx="3191376" cy="459105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50" y="1555798"/>
              <a:ext cx="3191376" cy="459105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076325" y="2247900"/>
              <a:ext cx="2333625" cy="30861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21000" r="-21000" b="-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78016" y="1915308"/>
            <a:ext cx="1702463" cy="2449130"/>
            <a:chOff x="8119033" y="1724306"/>
            <a:chExt cx="3204618" cy="46101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033" y="1724306"/>
              <a:ext cx="3204618" cy="46101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8677834" y="2274307"/>
              <a:ext cx="2333625" cy="30861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21000" r="-21000" b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20860" y="1183045"/>
            <a:ext cx="3858797" cy="2681165"/>
            <a:chOff x="4973492" y="1404945"/>
            <a:chExt cx="3858797" cy="2681165"/>
          </a:xfrm>
        </p:grpSpPr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4973492" y="1867853"/>
              <a:ext cx="3858796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上海锐普广告有限公司是中国第一家精品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设计机构。拥有国内顶尖的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设计团队，坚持精益求精、拒绝平庸的做事精神，帮助您实现美观、精致、严谨、动感的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展示效果，让您的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创造卓越价值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8"/>
            <p:cNvSpPr>
              <a:spLocks noChangeArrowheads="1"/>
            </p:cNvSpPr>
            <p:nvPr/>
          </p:nvSpPr>
          <p:spPr bwMode="auto">
            <a:xfrm>
              <a:off x="4973492" y="2868148"/>
              <a:ext cx="3858797" cy="1217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 differs from the traditional production model, and create a new PPT experience.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996544" y="1404945"/>
              <a:ext cx="2225058" cy="384242"/>
              <a:chOff x="733287" y="1404945"/>
              <a:chExt cx="2225058" cy="38424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33287" y="1404945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878437" y="1432166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722370" y="1509581"/>
            <a:ext cx="4639002" cy="107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22368" y="2640422"/>
            <a:ext cx="4702457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36200" y="1067300"/>
            <a:ext cx="4410086" cy="2940057"/>
            <a:chOff x="4767044" y="1074984"/>
            <a:chExt cx="4410086" cy="2940057"/>
          </a:xfrm>
        </p:grpSpPr>
        <p:graphicFrame>
          <p:nvGraphicFramePr>
            <p:cNvPr id="10" name="图示 9"/>
            <p:cNvGraphicFramePr/>
            <p:nvPr/>
          </p:nvGraphicFramePr>
          <p:xfrm>
            <a:off x="4767044" y="1074984"/>
            <a:ext cx="4410086" cy="29400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文本框 10"/>
            <p:cNvSpPr txBox="1"/>
            <p:nvPr/>
          </p:nvSpPr>
          <p:spPr>
            <a:xfrm>
              <a:off x="5680544" y="1694513"/>
              <a:ext cx="266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spc="11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600" spc="11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19117" y="613855"/>
            <a:ext cx="3300989" cy="3300989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017737" y="692433"/>
            <a:ext cx="3418066" cy="3747438"/>
            <a:chOff x="4731556" y="372318"/>
            <a:chExt cx="4152114" cy="455221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556" y="372318"/>
              <a:ext cx="4152114" cy="4206795"/>
            </a:xfrm>
            <a:prstGeom prst="rect">
              <a:avLst/>
            </a:prstGeom>
            <a:effectLst/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593" y="4486555"/>
              <a:ext cx="1982363" cy="437981"/>
            </a:xfrm>
            <a:prstGeom prst="rect">
              <a:avLst/>
            </a:prstGeom>
          </p:spPr>
        </p:pic>
      </p:grpSp>
      <p:cxnSp>
        <p:nvCxnSpPr>
          <p:cNvPr id="12" name="直接连接符 11"/>
          <p:cNvCxnSpPr/>
          <p:nvPr/>
        </p:nvCxnSpPr>
        <p:spPr>
          <a:xfrm>
            <a:off x="3791781" y="1024599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00394" y="2213373"/>
            <a:ext cx="177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dist" defTabSz="685800"/>
            <a:r>
              <a: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设计理念</a:t>
            </a:r>
            <a:endParaRPr lang="zh-CN" altLang="en-US" sz="280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 flipH="1">
            <a:off x="3988388" y="1690153"/>
            <a:ext cx="2914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Design Concept</a:t>
            </a:r>
            <a:endParaRPr lang="zh-CN" altLang="en-US" sz="2800" b="1" spc="19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806450" y="1697133"/>
            <a:ext cx="2754358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685800">
              <a:lnSpc>
                <a:spcPts val="1500"/>
              </a:lnSpc>
              <a:defRPr/>
            </a:pPr>
            <a:r>
              <a:rPr lang="zh-CN" altLang="en-US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此模板适用于商务、汇报、总结、展示及相关类别演示，红灰欧美简约风格，颜色商务大气，版式简洁明了，内页延续封面，使整个</a:t>
            </a:r>
            <a:r>
              <a:rPr lang="en-US" altLang="zh-CN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统一一致。</a:t>
            </a:r>
            <a:endParaRPr lang="en-US" altLang="zh-CN" sz="700" kern="1100" spc="11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6450" y="2354566"/>
            <a:ext cx="2754358" cy="861774"/>
          </a:xfrm>
          <a:prstGeom prst="rect">
            <a:avLst/>
          </a:prstGeom>
          <a:noFill/>
        </p:spPr>
        <p:txBody>
          <a:bodyPr wrap="square" lIns="72000" spcCol="108000" rtlCol="0">
            <a:spAutoFit/>
          </a:bodyPr>
          <a:lstStyle/>
          <a:p>
            <a:pPr algn="just" defTabSz="685800">
              <a:lnSpc>
                <a:spcPts val="1500"/>
              </a:lnSpc>
              <a:defRPr/>
            </a:pPr>
            <a:r>
              <a:rPr lang="zh-CN" altLang="en-US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模板内颜色可以替换为自己的颜色，图片也可以替换为自己的图片。图表以简单实用、易修改为设计原则，从配色到版式都精益求精，满足您不同场合的需要。字体已经嵌入，请放心使用，祝您成功</a:t>
            </a:r>
            <a:r>
              <a:rPr lang="en-US" altLang="zh-CN" sz="700" kern="1100" spc="11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700" kern="1100" spc="11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65842" y="897353"/>
            <a:ext cx="556563" cy="748712"/>
            <a:chOff x="4195889" y="896685"/>
            <a:chExt cx="556563" cy="748712"/>
          </a:xfrm>
        </p:grpSpPr>
        <p:grpSp>
          <p:nvGrpSpPr>
            <p:cNvPr id="8" name="组合 7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13" name="直接连接符 12"/>
                <p:cNvCxnSpPr>
                  <a:endCxn id="12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椭圆 10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2848635" y="1413248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8A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982748" y="1521707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16" name="直接连接符 15"/>
          <p:cNvCxnSpPr>
            <a:stCxn id="15" idx="1"/>
            <a:endCxn id="12" idx="7"/>
          </p:cNvCxnSpPr>
          <p:nvPr/>
        </p:nvCxnSpPr>
        <p:spPr>
          <a:xfrm>
            <a:off x="3000960" y="1539919"/>
            <a:ext cx="2056944" cy="0"/>
          </a:xfrm>
          <a:prstGeom prst="line">
            <a:avLst/>
          </a:prstGeom>
          <a:ln w="158750" cap="rnd">
            <a:solidFill>
              <a:srgbClr val="8A0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662097" y="1760120"/>
            <a:ext cx="556563" cy="748712"/>
            <a:chOff x="4195889" y="896685"/>
            <a:chExt cx="556563" cy="748712"/>
          </a:xfrm>
        </p:grpSpPr>
        <p:grpSp>
          <p:nvGrpSpPr>
            <p:cNvPr id="18" name="组合 17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3" name="直接连接符 22"/>
                <p:cNvCxnSpPr>
                  <a:endCxn id="22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椭圆 20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151578" y="2253669"/>
            <a:ext cx="1042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834855" y="2276015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8A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968968" y="2384474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27" name="直接连接符 26"/>
          <p:cNvCxnSpPr>
            <a:stCxn id="26" idx="1"/>
            <a:endCxn id="22" idx="7"/>
          </p:cNvCxnSpPr>
          <p:nvPr/>
        </p:nvCxnSpPr>
        <p:spPr>
          <a:xfrm>
            <a:off x="2987180" y="2402686"/>
            <a:ext cx="966979" cy="0"/>
          </a:xfrm>
          <a:prstGeom prst="line">
            <a:avLst/>
          </a:prstGeom>
          <a:ln w="158750" cap="rnd">
            <a:solidFill>
              <a:srgbClr val="8A0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5340161" y="2643621"/>
            <a:ext cx="556563" cy="748712"/>
            <a:chOff x="4195889" y="896685"/>
            <a:chExt cx="556563" cy="748712"/>
          </a:xfrm>
        </p:grpSpPr>
        <p:grpSp>
          <p:nvGrpSpPr>
            <p:cNvPr id="29" name="组合 28"/>
            <p:cNvGrpSpPr/>
            <p:nvPr/>
          </p:nvGrpSpPr>
          <p:grpSpPr>
            <a:xfrm>
              <a:off x="4381805" y="1191649"/>
              <a:ext cx="124358" cy="453748"/>
              <a:chOff x="4381805" y="1191649"/>
              <a:chExt cx="124358" cy="453748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4381805" y="1205221"/>
                <a:ext cx="124358" cy="440176"/>
                <a:chOff x="5040173" y="2968707"/>
                <a:chExt cx="124358" cy="440176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5040173" y="3284525"/>
                  <a:ext cx="124358" cy="12435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ln>
                      <a:solidFill>
                        <a:sysClr val="windowText" lastClr="000000"/>
                      </a:solidFill>
                    </a:ln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34" name="直接连接符 33"/>
                <p:cNvCxnSpPr>
                  <a:endCxn id="33" idx="0"/>
                </p:cNvCxnSpPr>
                <p:nvPr/>
              </p:nvCxnSpPr>
              <p:spPr>
                <a:xfrm>
                  <a:off x="5102352" y="2968707"/>
                  <a:ext cx="0" cy="315818"/>
                </a:xfrm>
                <a:prstGeom prst="line">
                  <a:avLst/>
                </a:prstGeom>
                <a:ln w="19050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椭圆 31"/>
              <p:cNvSpPr/>
              <p:nvPr/>
            </p:nvSpPr>
            <p:spPr>
              <a:xfrm>
                <a:off x="4420171" y="119164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4195889" y="896685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89%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圆角矩形 34"/>
          <p:cNvSpPr/>
          <p:nvPr/>
        </p:nvSpPr>
        <p:spPr>
          <a:xfrm>
            <a:off x="2830423" y="3166831"/>
            <a:ext cx="3302813" cy="248716"/>
          </a:xfrm>
          <a:prstGeom prst="roundRect">
            <a:avLst>
              <a:gd name="adj" fmla="val 50000"/>
            </a:avLst>
          </a:prstGeom>
          <a:noFill/>
          <a:ln>
            <a:solidFill>
              <a:srgbClr val="8A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964536" y="3267975"/>
            <a:ext cx="124358" cy="12435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37" name="直接连接符 36"/>
          <p:cNvCxnSpPr>
            <a:stCxn id="36" idx="1"/>
            <a:endCxn id="33" idx="7"/>
          </p:cNvCxnSpPr>
          <p:nvPr/>
        </p:nvCxnSpPr>
        <p:spPr>
          <a:xfrm>
            <a:off x="2982748" y="3286187"/>
            <a:ext cx="2649475" cy="0"/>
          </a:xfrm>
          <a:prstGeom prst="line">
            <a:avLst/>
          </a:prstGeom>
          <a:ln w="158750" cap="rnd">
            <a:solidFill>
              <a:srgbClr val="8A0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4"/>
          <p:cNvGrpSpPr>
            <a:grpSpLocks noChangeAspect="1"/>
          </p:cNvGrpSpPr>
          <p:nvPr/>
        </p:nvGrpSpPr>
        <p:grpSpPr bwMode="auto">
          <a:xfrm>
            <a:off x="2403695" y="1139273"/>
            <a:ext cx="320234" cy="513239"/>
            <a:chOff x="4638" y="-33"/>
            <a:chExt cx="667" cy="10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"/>
          <p:cNvGrpSpPr>
            <a:grpSpLocks noChangeAspect="1"/>
          </p:cNvGrpSpPr>
          <p:nvPr/>
        </p:nvGrpSpPr>
        <p:grpSpPr bwMode="auto">
          <a:xfrm>
            <a:off x="2398643" y="1990032"/>
            <a:ext cx="320234" cy="513239"/>
            <a:chOff x="4638" y="-33"/>
            <a:chExt cx="667" cy="10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4"/>
          <p:cNvGrpSpPr>
            <a:grpSpLocks noChangeAspect="1"/>
          </p:cNvGrpSpPr>
          <p:nvPr/>
        </p:nvGrpSpPr>
        <p:grpSpPr bwMode="auto">
          <a:xfrm>
            <a:off x="2398643" y="2885541"/>
            <a:ext cx="320234" cy="513239"/>
            <a:chOff x="4638" y="-33"/>
            <a:chExt cx="667" cy="10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Freeform 5"/>
            <p:cNvSpPr/>
            <p:nvPr/>
          </p:nvSpPr>
          <p:spPr bwMode="auto">
            <a:xfrm>
              <a:off x="4638" y="556"/>
              <a:ext cx="667" cy="480"/>
            </a:xfrm>
            <a:custGeom>
              <a:avLst/>
              <a:gdLst>
                <a:gd name="T0" fmla="*/ 67 w 67"/>
                <a:gd name="T1" fmla="*/ 15 h 49"/>
                <a:gd name="T2" fmla="*/ 52 w 67"/>
                <a:gd name="T3" fmla="*/ 0 h 49"/>
                <a:gd name="T4" fmla="*/ 38 w 67"/>
                <a:gd name="T5" fmla="*/ 24 h 49"/>
                <a:gd name="T6" fmla="*/ 36 w 67"/>
                <a:gd name="T7" fmla="*/ 13 h 49"/>
                <a:gd name="T8" fmla="*/ 38 w 67"/>
                <a:gd name="T9" fmla="*/ 9 h 49"/>
                <a:gd name="T10" fmla="*/ 34 w 67"/>
                <a:gd name="T11" fmla="*/ 5 h 49"/>
                <a:gd name="T12" fmla="*/ 30 w 67"/>
                <a:gd name="T13" fmla="*/ 9 h 49"/>
                <a:gd name="T14" fmla="*/ 31 w 67"/>
                <a:gd name="T15" fmla="*/ 13 h 49"/>
                <a:gd name="T16" fmla="*/ 30 w 67"/>
                <a:gd name="T17" fmla="*/ 24 h 49"/>
                <a:gd name="T18" fmla="*/ 16 w 67"/>
                <a:gd name="T19" fmla="*/ 0 h 49"/>
                <a:gd name="T20" fmla="*/ 1 w 67"/>
                <a:gd name="T21" fmla="*/ 15 h 49"/>
                <a:gd name="T22" fmla="*/ 0 w 67"/>
                <a:gd name="T23" fmla="*/ 15 h 49"/>
                <a:gd name="T24" fmla="*/ 0 w 67"/>
                <a:gd name="T25" fmla="*/ 45 h 49"/>
                <a:gd name="T26" fmla="*/ 1 w 67"/>
                <a:gd name="T27" fmla="*/ 45 h 49"/>
                <a:gd name="T28" fmla="*/ 34 w 67"/>
                <a:gd name="T29" fmla="*/ 49 h 49"/>
                <a:gd name="T30" fmla="*/ 66 w 67"/>
                <a:gd name="T31" fmla="*/ 45 h 49"/>
                <a:gd name="T32" fmla="*/ 67 w 67"/>
                <a:gd name="T33" fmla="*/ 45 h 49"/>
                <a:gd name="T34" fmla="*/ 67 w 67"/>
                <a:gd name="T35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49">
                  <a:moveTo>
                    <a:pt x="67" y="15"/>
                  </a:moveTo>
                  <a:cubicBezTo>
                    <a:pt x="66" y="9"/>
                    <a:pt x="60" y="3"/>
                    <a:pt x="52" y="0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2"/>
                    <a:pt x="38" y="11"/>
                    <a:pt x="38" y="9"/>
                  </a:cubicBezTo>
                  <a:cubicBezTo>
                    <a:pt x="38" y="7"/>
                    <a:pt x="36" y="5"/>
                    <a:pt x="34" y="5"/>
                  </a:cubicBezTo>
                  <a:cubicBezTo>
                    <a:pt x="31" y="5"/>
                    <a:pt x="30" y="7"/>
                    <a:pt x="30" y="9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3"/>
                    <a:pt x="2" y="9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4" y="47"/>
                    <a:pt x="18" y="49"/>
                    <a:pt x="34" y="49"/>
                  </a:cubicBezTo>
                  <a:cubicBezTo>
                    <a:pt x="50" y="49"/>
                    <a:pt x="63" y="47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15"/>
                    <a:pt x="67" y="15"/>
                    <a:pt x="6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4737" y="-33"/>
              <a:ext cx="449" cy="589"/>
            </a:xfrm>
            <a:custGeom>
              <a:avLst/>
              <a:gdLst>
                <a:gd name="T0" fmla="*/ 3 w 45"/>
                <a:gd name="T1" fmla="*/ 38 h 60"/>
                <a:gd name="T2" fmla="*/ 7 w 45"/>
                <a:gd name="T3" fmla="*/ 43 h 60"/>
                <a:gd name="T4" fmla="*/ 23 w 45"/>
                <a:gd name="T5" fmla="*/ 60 h 60"/>
                <a:gd name="T6" fmla="*/ 40 w 45"/>
                <a:gd name="T7" fmla="*/ 43 h 60"/>
                <a:gd name="T8" fmla="*/ 40 w 45"/>
                <a:gd name="T9" fmla="*/ 43 h 60"/>
                <a:gd name="T10" fmla="*/ 44 w 45"/>
                <a:gd name="T11" fmla="*/ 38 h 60"/>
                <a:gd name="T12" fmla="*/ 41 w 45"/>
                <a:gd name="T13" fmla="*/ 33 h 60"/>
                <a:gd name="T14" fmla="*/ 41 w 45"/>
                <a:gd name="T15" fmla="*/ 33 h 60"/>
                <a:gd name="T16" fmla="*/ 36 w 45"/>
                <a:gd name="T17" fmla="*/ 13 h 60"/>
                <a:gd name="T18" fmla="*/ 12 w 45"/>
                <a:gd name="T19" fmla="*/ 10 h 60"/>
                <a:gd name="T20" fmla="*/ 6 w 45"/>
                <a:gd name="T21" fmla="*/ 33 h 60"/>
                <a:gd name="T22" fmla="*/ 6 w 45"/>
                <a:gd name="T23" fmla="*/ 33 h 60"/>
                <a:gd name="T24" fmla="*/ 3 w 45"/>
                <a:gd name="T25" fmla="*/ 38 h 60"/>
                <a:gd name="T26" fmla="*/ 8 w 45"/>
                <a:gd name="T27" fmla="*/ 34 h 60"/>
                <a:gd name="T28" fmla="*/ 8 w 45"/>
                <a:gd name="T29" fmla="*/ 34 h 60"/>
                <a:gd name="T30" fmla="*/ 8 w 45"/>
                <a:gd name="T31" fmla="*/ 34 h 60"/>
                <a:gd name="T32" fmla="*/ 8 w 45"/>
                <a:gd name="T33" fmla="*/ 32 h 60"/>
                <a:gd name="T34" fmla="*/ 9 w 45"/>
                <a:gd name="T35" fmla="*/ 25 h 60"/>
                <a:gd name="T36" fmla="*/ 11 w 45"/>
                <a:gd name="T37" fmla="*/ 23 h 60"/>
                <a:gd name="T38" fmla="*/ 29 w 45"/>
                <a:gd name="T39" fmla="*/ 19 h 60"/>
                <a:gd name="T40" fmla="*/ 38 w 45"/>
                <a:gd name="T41" fmla="*/ 34 h 60"/>
                <a:gd name="T42" fmla="*/ 38 w 45"/>
                <a:gd name="T43" fmla="*/ 34 h 60"/>
                <a:gd name="T44" fmla="*/ 39 w 45"/>
                <a:gd name="T45" fmla="*/ 34 h 60"/>
                <a:gd name="T46" fmla="*/ 40 w 45"/>
                <a:gd name="T47" fmla="*/ 34 h 60"/>
                <a:gd name="T48" fmla="*/ 42 w 45"/>
                <a:gd name="T49" fmla="*/ 35 h 60"/>
                <a:gd name="T50" fmla="*/ 43 w 45"/>
                <a:gd name="T51" fmla="*/ 38 h 60"/>
                <a:gd name="T52" fmla="*/ 42 w 45"/>
                <a:gd name="T53" fmla="*/ 41 h 60"/>
                <a:gd name="T54" fmla="*/ 40 w 45"/>
                <a:gd name="T55" fmla="*/ 42 h 60"/>
                <a:gd name="T56" fmla="*/ 40 w 45"/>
                <a:gd name="T57" fmla="*/ 42 h 60"/>
                <a:gd name="T58" fmla="*/ 39 w 45"/>
                <a:gd name="T59" fmla="*/ 42 h 60"/>
                <a:gd name="T60" fmla="*/ 38 w 45"/>
                <a:gd name="T61" fmla="*/ 43 h 60"/>
                <a:gd name="T62" fmla="*/ 33 w 45"/>
                <a:gd name="T63" fmla="*/ 54 h 60"/>
                <a:gd name="T64" fmla="*/ 29 w 45"/>
                <a:gd name="T65" fmla="*/ 58 h 60"/>
                <a:gd name="T66" fmla="*/ 23 w 45"/>
                <a:gd name="T67" fmla="*/ 59 h 60"/>
                <a:gd name="T68" fmla="*/ 18 w 45"/>
                <a:gd name="T69" fmla="*/ 58 h 60"/>
                <a:gd name="T70" fmla="*/ 14 w 45"/>
                <a:gd name="T71" fmla="*/ 54 h 60"/>
                <a:gd name="T72" fmla="*/ 8 w 45"/>
                <a:gd name="T73" fmla="*/ 43 h 60"/>
                <a:gd name="T74" fmla="*/ 8 w 45"/>
                <a:gd name="T75" fmla="*/ 42 h 60"/>
                <a:gd name="T76" fmla="*/ 7 w 45"/>
                <a:gd name="T77" fmla="*/ 42 h 60"/>
                <a:gd name="T78" fmla="*/ 5 w 45"/>
                <a:gd name="T79" fmla="*/ 38 h 60"/>
                <a:gd name="T80" fmla="*/ 5 w 45"/>
                <a:gd name="T81" fmla="*/ 35 h 60"/>
                <a:gd name="T82" fmla="*/ 8 w 45"/>
                <a:gd name="T8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60">
                  <a:moveTo>
                    <a:pt x="3" y="38"/>
                  </a:moveTo>
                  <a:cubicBezTo>
                    <a:pt x="3" y="40"/>
                    <a:pt x="5" y="43"/>
                    <a:pt x="7" y="43"/>
                  </a:cubicBezTo>
                  <a:cubicBezTo>
                    <a:pt x="9" y="53"/>
                    <a:pt x="16" y="60"/>
                    <a:pt x="23" y="60"/>
                  </a:cubicBezTo>
                  <a:cubicBezTo>
                    <a:pt x="31" y="60"/>
                    <a:pt x="38" y="5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2" y="43"/>
                    <a:pt x="44" y="41"/>
                    <a:pt x="44" y="38"/>
                  </a:cubicBezTo>
                  <a:cubicBezTo>
                    <a:pt x="44" y="35"/>
                    <a:pt x="43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5" y="18"/>
                    <a:pt x="36" y="13"/>
                  </a:cubicBezTo>
                  <a:cubicBezTo>
                    <a:pt x="35" y="0"/>
                    <a:pt x="12" y="10"/>
                    <a:pt x="12" y="10"/>
                  </a:cubicBezTo>
                  <a:cubicBezTo>
                    <a:pt x="0" y="17"/>
                    <a:pt x="6" y="33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4"/>
                    <a:pt x="3" y="36"/>
                    <a:pt x="3" y="38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4"/>
                    <a:pt x="11" y="23"/>
                    <a:pt x="11" y="23"/>
                  </a:cubicBezTo>
                  <a:cubicBezTo>
                    <a:pt x="21" y="24"/>
                    <a:pt x="29" y="19"/>
                    <a:pt x="29" y="19"/>
                  </a:cubicBezTo>
                  <a:cubicBezTo>
                    <a:pt x="36" y="13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4"/>
                    <a:pt x="41" y="34"/>
                    <a:pt x="42" y="35"/>
                  </a:cubicBezTo>
                  <a:cubicBezTo>
                    <a:pt x="43" y="35"/>
                    <a:pt x="43" y="37"/>
                    <a:pt x="43" y="38"/>
                  </a:cubicBezTo>
                  <a:cubicBezTo>
                    <a:pt x="43" y="39"/>
                    <a:pt x="43" y="40"/>
                    <a:pt x="42" y="41"/>
                  </a:cubicBezTo>
                  <a:cubicBezTo>
                    <a:pt x="41" y="41"/>
                    <a:pt x="41" y="42"/>
                    <a:pt x="40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7"/>
                    <a:pt x="36" y="51"/>
                    <a:pt x="33" y="54"/>
                  </a:cubicBezTo>
                  <a:cubicBezTo>
                    <a:pt x="32" y="56"/>
                    <a:pt x="30" y="57"/>
                    <a:pt x="29" y="58"/>
                  </a:cubicBezTo>
                  <a:cubicBezTo>
                    <a:pt x="27" y="58"/>
                    <a:pt x="25" y="59"/>
                    <a:pt x="23" y="59"/>
                  </a:cubicBezTo>
                  <a:cubicBezTo>
                    <a:pt x="22" y="59"/>
                    <a:pt x="20" y="58"/>
                    <a:pt x="18" y="58"/>
                  </a:cubicBezTo>
                  <a:cubicBezTo>
                    <a:pt x="17" y="57"/>
                    <a:pt x="15" y="56"/>
                    <a:pt x="14" y="54"/>
                  </a:cubicBezTo>
                  <a:cubicBezTo>
                    <a:pt x="11" y="51"/>
                    <a:pt x="9" y="47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5" y="40"/>
                    <a:pt x="5" y="38"/>
                  </a:cubicBezTo>
                  <a:cubicBezTo>
                    <a:pt x="5" y="37"/>
                    <a:pt x="5" y="35"/>
                    <a:pt x="5" y="35"/>
                  </a:cubicBezTo>
                  <a:cubicBezTo>
                    <a:pt x="6" y="34"/>
                    <a:pt x="7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6169503" y="1400354"/>
            <a:ext cx="95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160398" y="3162160"/>
            <a:ext cx="975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11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sz="11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2812249" y="3950780"/>
            <a:ext cx="3519503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14857" y="4898664"/>
            <a:ext cx="10120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600" b="1" spc="110" dirty="0">
                <a:ln w="6350">
                  <a:noFill/>
                </a:ln>
                <a:solidFill>
                  <a:srgbClr val="8A0200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www.rapidppt.com</a:t>
            </a:r>
            <a:endParaRPr lang="zh-CN" altLang="en-US" sz="600" b="1" spc="110" dirty="0">
              <a:ln w="6350">
                <a:noFill/>
              </a:ln>
              <a:solidFill>
                <a:srgbClr val="8A0200"/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" t="28720" r="2052"/>
          <a:stretch>
            <a:fillRect/>
          </a:stretch>
        </p:blipFill>
        <p:spPr>
          <a:xfrm>
            <a:off x="-590385" y="-1"/>
            <a:ext cx="10324769" cy="51516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88759" y="1671724"/>
            <a:ext cx="4397071" cy="1905398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solidFill>
              <a:srgbClr val="8A0200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63972" y="1769539"/>
            <a:ext cx="4210789" cy="1695187"/>
            <a:chOff x="2663972" y="1525699"/>
            <a:chExt cx="4210789" cy="1695187"/>
          </a:xfrm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2665524" y="1858975"/>
              <a:ext cx="4209237" cy="136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RAPIDPPT, the leader of professional PPT designer in China. 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……RAPIDPPT differs from the traditional production model, and create a new PPT experience.</a:t>
              </a:r>
              <a:endPara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63972" y="1525699"/>
              <a:ext cx="255826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添加标题 </a:t>
              </a:r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6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28357" y="994919"/>
            <a:ext cx="1673453" cy="1554163"/>
            <a:chOff x="1951090" y="1054099"/>
            <a:chExt cx="1673453" cy="1554163"/>
          </a:xfrm>
        </p:grpSpPr>
        <p:sp>
          <p:nvSpPr>
            <p:cNvPr id="8" name="矩形 7"/>
            <p:cNvSpPr/>
            <p:nvPr/>
          </p:nvSpPr>
          <p:spPr>
            <a:xfrm>
              <a:off x="1951090" y="1054099"/>
              <a:ext cx="1673453" cy="1554163"/>
            </a:xfrm>
            <a:prstGeom prst="rect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508334" y="1411818"/>
              <a:ext cx="584323" cy="614545"/>
              <a:chOff x="2894226" y="1329844"/>
              <a:chExt cx="460376" cy="484187"/>
            </a:xfrm>
          </p:grpSpPr>
          <p:sp>
            <p:nvSpPr>
              <p:cNvPr id="10" name="Freeform 5"/>
              <p:cNvSpPr/>
              <p:nvPr/>
            </p:nvSpPr>
            <p:spPr bwMode="auto">
              <a:xfrm>
                <a:off x="2894226" y="1329844"/>
                <a:ext cx="460375" cy="179388"/>
              </a:xfrm>
              <a:custGeom>
                <a:avLst/>
                <a:gdLst>
                  <a:gd name="T0" fmla="*/ 6 w 122"/>
                  <a:gd name="T1" fmla="*/ 47 h 47"/>
                  <a:gd name="T2" fmla="*/ 13 w 122"/>
                  <a:gd name="T3" fmla="*/ 45 h 47"/>
                  <a:gd name="T4" fmla="*/ 36 w 122"/>
                  <a:gd name="T5" fmla="*/ 43 h 47"/>
                  <a:gd name="T6" fmla="*/ 36 w 122"/>
                  <a:gd name="T7" fmla="*/ 43 h 47"/>
                  <a:gd name="T8" fmla="*/ 41 w 122"/>
                  <a:gd name="T9" fmla="*/ 32 h 47"/>
                  <a:gd name="T10" fmla="*/ 81 w 122"/>
                  <a:gd name="T11" fmla="*/ 32 h 47"/>
                  <a:gd name="T12" fmla="*/ 86 w 122"/>
                  <a:gd name="T13" fmla="*/ 43 h 47"/>
                  <a:gd name="T14" fmla="*/ 86 w 122"/>
                  <a:gd name="T15" fmla="*/ 43 h 47"/>
                  <a:gd name="T16" fmla="*/ 109 w 122"/>
                  <a:gd name="T17" fmla="*/ 45 h 47"/>
                  <a:gd name="T18" fmla="*/ 117 w 122"/>
                  <a:gd name="T19" fmla="*/ 47 h 47"/>
                  <a:gd name="T20" fmla="*/ 120 w 122"/>
                  <a:gd name="T21" fmla="*/ 37 h 47"/>
                  <a:gd name="T22" fmla="*/ 107 w 122"/>
                  <a:gd name="T23" fmla="*/ 14 h 47"/>
                  <a:gd name="T24" fmla="*/ 16 w 122"/>
                  <a:gd name="T25" fmla="*/ 14 h 47"/>
                  <a:gd name="T26" fmla="*/ 3 w 122"/>
                  <a:gd name="T27" fmla="*/ 37 h 47"/>
                  <a:gd name="T28" fmla="*/ 6 w 122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2" h="47">
                    <a:moveTo>
                      <a:pt x="6" y="47"/>
                    </a:moveTo>
                    <a:cubicBezTo>
                      <a:pt x="8" y="46"/>
                      <a:pt x="10" y="45"/>
                      <a:pt x="13" y="45"/>
                    </a:cubicBezTo>
                    <a:cubicBezTo>
                      <a:pt x="21" y="44"/>
                      <a:pt x="28" y="44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5" y="38"/>
                      <a:pt x="37" y="33"/>
                      <a:pt x="41" y="32"/>
                    </a:cubicBezTo>
                    <a:cubicBezTo>
                      <a:pt x="54" y="28"/>
                      <a:pt x="68" y="28"/>
                      <a:pt x="81" y="32"/>
                    </a:cubicBezTo>
                    <a:cubicBezTo>
                      <a:pt x="85" y="33"/>
                      <a:pt x="88" y="38"/>
                      <a:pt x="86" y="43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94" y="44"/>
                      <a:pt x="102" y="44"/>
                      <a:pt x="109" y="45"/>
                    </a:cubicBezTo>
                    <a:cubicBezTo>
                      <a:pt x="112" y="45"/>
                      <a:pt x="115" y="46"/>
                      <a:pt x="117" y="47"/>
                    </a:cubicBezTo>
                    <a:cubicBezTo>
                      <a:pt x="118" y="43"/>
                      <a:pt x="119" y="40"/>
                      <a:pt x="120" y="37"/>
                    </a:cubicBezTo>
                    <a:cubicBezTo>
                      <a:pt x="122" y="29"/>
                      <a:pt x="117" y="18"/>
                      <a:pt x="107" y="14"/>
                    </a:cubicBezTo>
                    <a:cubicBezTo>
                      <a:pt x="77" y="0"/>
                      <a:pt x="46" y="0"/>
                      <a:pt x="16" y="14"/>
                    </a:cubicBezTo>
                    <a:cubicBezTo>
                      <a:pt x="6" y="18"/>
                      <a:pt x="0" y="29"/>
                      <a:pt x="3" y="37"/>
                    </a:cubicBezTo>
                    <a:cubicBezTo>
                      <a:pt x="4" y="40"/>
                      <a:pt x="5" y="43"/>
                      <a:pt x="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Oval 6"/>
              <p:cNvSpPr>
                <a:spLocks noChangeArrowheads="1"/>
              </p:cNvSpPr>
              <p:nvPr/>
            </p:nvSpPr>
            <p:spPr bwMode="auto">
              <a:xfrm>
                <a:off x="3064089" y="1550506"/>
                <a:ext cx="120650" cy="7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2898989" y="1455256"/>
                <a:ext cx="455613" cy="358775"/>
              </a:xfrm>
              <a:custGeom>
                <a:avLst/>
                <a:gdLst>
                  <a:gd name="T0" fmla="*/ 120 w 121"/>
                  <a:gd name="T1" fmla="*/ 57 h 94"/>
                  <a:gd name="T2" fmla="*/ 121 w 121"/>
                  <a:gd name="T3" fmla="*/ 57 h 94"/>
                  <a:gd name="T4" fmla="*/ 94 w 121"/>
                  <a:gd name="T5" fmla="*/ 16 h 94"/>
                  <a:gd name="T6" fmla="*/ 80 w 121"/>
                  <a:gd name="T7" fmla="*/ 13 h 94"/>
                  <a:gd name="T8" fmla="*/ 80 w 121"/>
                  <a:gd name="T9" fmla="*/ 9 h 94"/>
                  <a:gd name="T10" fmla="*/ 73 w 121"/>
                  <a:gd name="T11" fmla="*/ 0 h 94"/>
                  <a:gd name="T12" fmla="*/ 66 w 121"/>
                  <a:gd name="T13" fmla="*/ 9 h 94"/>
                  <a:gd name="T14" fmla="*/ 66 w 121"/>
                  <a:gd name="T15" fmla="*/ 13 h 94"/>
                  <a:gd name="T16" fmla="*/ 64 w 121"/>
                  <a:gd name="T17" fmla="*/ 14 h 94"/>
                  <a:gd name="T18" fmla="*/ 57 w 121"/>
                  <a:gd name="T19" fmla="*/ 14 h 94"/>
                  <a:gd name="T20" fmla="*/ 54 w 121"/>
                  <a:gd name="T21" fmla="*/ 13 h 94"/>
                  <a:gd name="T22" fmla="*/ 54 w 121"/>
                  <a:gd name="T23" fmla="*/ 9 h 94"/>
                  <a:gd name="T24" fmla="*/ 47 w 121"/>
                  <a:gd name="T25" fmla="*/ 0 h 94"/>
                  <a:gd name="T26" fmla="*/ 41 w 121"/>
                  <a:gd name="T27" fmla="*/ 9 h 94"/>
                  <a:gd name="T28" fmla="*/ 41 w 121"/>
                  <a:gd name="T29" fmla="*/ 13 h 94"/>
                  <a:gd name="T30" fmla="*/ 26 w 121"/>
                  <a:gd name="T31" fmla="*/ 16 h 94"/>
                  <a:gd name="T32" fmla="*/ 0 w 121"/>
                  <a:gd name="T33" fmla="*/ 57 h 94"/>
                  <a:gd name="T34" fmla="*/ 0 w 121"/>
                  <a:gd name="T35" fmla="*/ 57 h 94"/>
                  <a:gd name="T36" fmla="*/ 0 w 121"/>
                  <a:gd name="T37" fmla="*/ 58 h 94"/>
                  <a:gd name="T38" fmla="*/ 0 w 121"/>
                  <a:gd name="T39" fmla="*/ 70 h 94"/>
                  <a:gd name="T40" fmla="*/ 6 w 121"/>
                  <a:gd name="T41" fmla="*/ 79 h 94"/>
                  <a:gd name="T42" fmla="*/ 6 w 121"/>
                  <a:gd name="T43" fmla="*/ 82 h 94"/>
                  <a:gd name="T44" fmla="*/ 13 w 121"/>
                  <a:gd name="T45" fmla="*/ 86 h 94"/>
                  <a:gd name="T46" fmla="*/ 18 w 121"/>
                  <a:gd name="T47" fmla="*/ 85 h 94"/>
                  <a:gd name="T48" fmla="*/ 102 w 121"/>
                  <a:gd name="T49" fmla="*/ 85 h 94"/>
                  <a:gd name="T50" fmla="*/ 107 w 121"/>
                  <a:gd name="T51" fmla="*/ 86 h 94"/>
                  <a:gd name="T52" fmla="*/ 114 w 121"/>
                  <a:gd name="T53" fmla="*/ 82 h 94"/>
                  <a:gd name="T54" fmla="*/ 114 w 121"/>
                  <a:gd name="T55" fmla="*/ 79 h 94"/>
                  <a:gd name="T56" fmla="*/ 120 w 121"/>
                  <a:gd name="T57" fmla="*/ 70 h 94"/>
                  <a:gd name="T58" fmla="*/ 121 w 121"/>
                  <a:gd name="T59" fmla="*/ 58 h 94"/>
                  <a:gd name="T60" fmla="*/ 120 w 121"/>
                  <a:gd name="T61" fmla="*/ 57 h 94"/>
                  <a:gd name="T62" fmla="*/ 60 w 121"/>
                  <a:gd name="T63" fmla="*/ 56 h 94"/>
                  <a:gd name="T64" fmla="*/ 33 w 121"/>
                  <a:gd name="T65" fmla="*/ 38 h 94"/>
                  <a:gd name="T66" fmla="*/ 60 w 121"/>
                  <a:gd name="T67" fmla="*/ 20 h 94"/>
                  <a:gd name="T68" fmla="*/ 87 w 121"/>
                  <a:gd name="T69" fmla="*/ 38 h 94"/>
                  <a:gd name="T70" fmla="*/ 60 w 121"/>
                  <a:gd name="T71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94">
                    <a:moveTo>
                      <a:pt x="120" y="57"/>
                    </a:moveTo>
                    <a:cubicBezTo>
                      <a:pt x="121" y="57"/>
                      <a:pt x="121" y="57"/>
                      <a:pt x="121" y="57"/>
                    </a:cubicBezTo>
                    <a:cubicBezTo>
                      <a:pt x="121" y="57"/>
                      <a:pt x="105" y="21"/>
                      <a:pt x="94" y="16"/>
                    </a:cubicBezTo>
                    <a:cubicBezTo>
                      <a:pt x="91" y="14"/>
                      <a:pt x="85" y="14"/>
                      <a:pt x="80" y="13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4"/>
                      <a:pt x="77" y="0"/>
                      <a:pt x="73" y="0"/>
                    </a:cubicBezTo>
                    <a:cubicBezTo>
                      <a:pt x="69" y="0"/>
                      <a:pt x="66" y="4"/>
                      <a:pt x="66" y="9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4" y="13"/>
                      <a:pt x="64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4"/>
                      <a:pt x="51" y="0"/>
                      <a:pt x="47" y="0"/>
                    </a:cubicBezTo>
                    <a:cubicBezTo>
                      <a:pt x="44" y="0"/>
                      <a:pt x="41" y="4"/>
                      <a:pt x="41" y="9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35" y="14"/>
                      <a:pt x="30" y="14"/>
                      <a:pt x="26" y="16"/>
                    </a:cubicBezTo>
                    <a:cubicBezTo>
                      <a:pt x="15" y="21"/>
                      <a:pt x="0" y="57"/>
                      <a:pt x="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0" y="58"/>
                      <a:pt x="0" y="58"/>
                    </a:cubicBezTo>
                    <a:cubicBezTo>
                      <a:pt x="0" y="62"/>
                      <a:pt x="0" y="66"/>
                      <a:pt x="0" y="70"/>
                    </a:cubicBezTo>
                    <a:cubicBezTo>
                      <a:pt x="1" y="73"/>
                      <a:pt x="3" y="76"/>
                      <a:pt x="6" y="79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6" y="84"/>
                      <a:pt x="9" y="86"/>
                      <a:pt x="13" y="86"/>
                    </a:cubicBezTo>
                    <a:cubicBezTo>
                      <a:pt x="15" y="86"/>
                      <a:pt x="17" y="86"/>
                      <a:pt x="18" y="85"/>
                    </a:cubicBezTo>
                    <a:cubicBezTo>
                      <a:pt x="46" y="94"/>
                      <a:pt x="75" y="94"/>
                      <a:pt x="102" y="85"/>
                    </a:cubicBezTo>
                    <a:cubicBezTo>
                      <a:pt x="104" y="86"/>
                      <a:pt x="105" y="86"/>
                      <a:pt x="107" y="86"/>
                    </a:cubicBezTo>
                    <a:cubicBezTo>
                      <a:pt x="111" y="86"/>
                      <a:pt x="114" y="84"/>
                      <a:pt x="114" y="82"/>
                    </a:cubicBezTo>
                    <a:cubicBezTo>
                      <a:pt x="114" y="79"/>
                      <a:pt x="114" y="79"/>
                      <a:pt x="114" y="79"/>
                    </a:cubicBezTo>
                    <a:cubicBezTo>
                      <a:pt x="117" y="76"/>
                      <a:pt x="120" y="73"/>
                      <a:pt x="120" y="70"/>
                    </a:cubicBezTo>
                    <a:cubicBezTo>
                      <a:pt x="120" y="66"/>
                      <a:pt x="120" y="62"/>
                      <a:pt x="121" y="58"/>
                    </a:cubicBezTo>
                    <a:cubicBezTo>
                      <a:pt x="121" y="58"/>
                      <a:pt x="121" y="57"/>
                      <a:pt x="120" y="57"/>
                    </a:cubicBezTo>
                    <a:close/>
                    <a:moveTo>
                      <a:pt x="60" y="56"/>
                    </a:moveTo>
                    <a:cubicBezTo>
                      <a:pt x="45" y="56"/>
                      <a:pt x="33" y="48"/>
                      <a:pt x="33" y="38"/>
                    </a:cubicBezTo>
                    <a:cubicBezTo>
                      <a:pt x="33" y="28"/>
                      <a:pt x="45" y="20"/>
                      <a:pt x="60" y="20"/>
                    </a:cubicBezTo>
                    <a:cubicBezTo>
                      <a:pt x="75" y="20"/>
                      <a:pt x="87" y="28"/>
                      <a:pt x="87" y="38"/>
                    </a:cubicBezTo>
                    <a:cubicBezTo>
                      <a:pt x="87" y="48"/>
                      <a:pt x="75" y="56"/>
                      <a:pt x="60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598349" y="994919"/>
            <a:ext cx="1673453" cy="1554163"/>
            <a:chOff x="221082" y="1054099"/>
            <a:chExt cx="1673453" cy="1554163"/>
          </a:xfrm>
        </p:grpSpPr>
        <p:sp>
          <p:nvSpPr>
            <p:cNvPr id="14" name="矩形 13"/>
            <p:cNvSpPr/>
            <p:nvPr/>
          </p:nvSpPr>
          <p:spPr>
            <a:xfrm>
              <a:off x="221082" y="1054099"/>
              <a:ext cx="1673453" cy="1554163"/>
            </a:xfrm>
            <a:prstGeom prst="rect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63279" y="2147560"/>
              <a:ext cx="11446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/>
              <a:r>
                <a:rPr lang="en-US" altLang="zh-CN" sz="1200" b="1" spc="1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</a:t>
              </a:r>
              <a:endParaRPr lang="zh-CN" altLang="en-US" sz="1200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17638" y="1349853"/>
              <a:ext cx="406313" cy="716075"/>
              <a:chOff x="809841" y="1322657"/>
              <a:chExt cx="320676" cy="565151"/>
            </a:xfrm>
          </p:grpSpPr>
          <p:sp>
            <p:nvSpPr>
              <p:cNvPr id="17" name="Freeform 8"/>
              <p:cNvSpPr/>
              <p:nvPr/>
            </p:nvSpPr>
            <p:spPr bwMode="auto">
              <a:xfrm>
                <a:off x="877888" y="1552576"/>
                <a:ext cx="38100" cy="84138"/>
              </a:xfrm>
              <a:custGeom>
                <a:avLst/>
                <a:gdLst>
                  <a:gd name="T0" fmla="*/ 0 w 10"/>
                  <a:gd name="T1" fmla="*/ 5 h 22"/>
                  <a:gd name="T2" fmla="*/ 0 w 10"/>
                  <a:gd name="T3" fmla="*/ 17 h 22"/>
                  <a:gd name="T4" fmla="*/ 5 w 10"/>
                  <a:gd name="T5" fmla="*/ 22 h 22"/>
                  <a:gd name="T6" fmla="*/ 10 w 10"/>
                  <a:gd name="T7" fmla="*/ 17 h 22"/>
                  <a:gd name="T8" fmla="*/ 10 w 10"/>
                  <a:gd name="T9" fmla="*/ 5 h 22"/>
                  <a:gd name="T10" fmla="*/ 5 w 10"/>
                  <a:gd name="T11" fmla="*/ 0 h 22"/>
                  <a:gd name="T12" fmla="*/ 0 w 10"/>
                  <a:gd name="T13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0" y="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2"/>
                      <a:pt x="5" y="22"/>
                    </a:cubicBezTo>
                    <a:cubicBezTo>
                      <a:pt x="8" y="22"/>
                      <a:pt x="10" y="20"/>
                      <a:pt x="10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9"/>
              <p:cNvSpPr/>
              <p:nvPr/>
            </p:nvSpPr>
            <p:spPr bwMode="auto">
              <a:xfrm>
                <a:off x="938429" y="1322657"/>
                <a:ext cx="192088" cy="92075"/>
              </a:xfrm>
              <a:custGeom>
                <a:avLst/>
                <a:gdLst>
                  <a:gd name="T0" fmla="*/ 47 w 51"/>
                  <a:gd name="T1" fmla="*/ 1 h 24"/>
                  <a:gd name="T2" fmla="*/ 44 w 51"/>
                  <a:gd name="T3" fmla="*/ 1 h 24"/>
                  <a:gd name="T4" fmla="*/ 44 w 51"/>
                  <a:gd name="T5" fmla="*/ 4 h 24"/>
                  <a:gd name="T6" fmla="*/ 46 w 51"/>
                  <a:gd name="T7" fmla="*/ 13 h 24"/>
                  <a:gd name="T8" fmla="*/ 37 w 51"/>
                  <a:gd name="T9" fmla="*/ 19 h 24"/>
                  <a:gd name="T10" fmla="*/ 23 w 51"/>
                  <a:gd name="T11" fmla="*/ 10 h 24"/>
                  <a:gd name="T12" fmla="*/ 10 w 51"/>
                  <a:gd name="T13" fmla="*/ 2 h 24"/>
                  <a:gd name="T14" fmla="*/ 4 w 51"/>
                  <a:gd name="T15" fmla="*/ 5 h 24"/>
                  <a:gd name="T16" fmla="*/ 2 w 51"/>
                  <a:gd name="T17" fmla="*/ 10 h 24"/>
                  <a:gd name="T18" fmla="*/ 0 w 51"/>
                  <a:gd name="T19" fmla="*/ 12 h 24"/>
                  <a:gd name="T20" fmla="*/ 0 w 51"/>
                  <a:gd name="T21" fmla="*/ 22 h 24"/>
                  <a:gd name="T22" fmla="*/ 2 w 51"/>
                  <a:gd name="T23" fmla="*/ 24 h 24"/>
                  <a:gd name="T24" fmla="*/ 4 w 51"/>
                  <a:gd name="T25" fmla="*/ 24 h 24"/>
                  <a:gd name="T26" fmla="*/ 6 w 51"/>
                  <a:gd name="T27" fmla="*/ 22 h 24"/>
                  <a:gd name="T28" fmla="*/ 6 w 51"/>
                  <a:gd name="T29" fmla="*/ 12 h 24"/>
                  <a:gd name="T30" fmla="*/ 5 w 51"/>
                  <a:gd name="T31" fmla="*/ 10 h 24"/>
                  <a:gd name="T32" fmla="*/ 7 w 51"/>
                  <a:gd name="T33" fmla="*/ 7 h 24"/>
                  <a:gd name="T34" fmla="*/ 10 w 51"/>
                  <a:gd name="T35" fmla="*/ 6 h 24"/>
                  <a:gd name="T36" fmla="*/ 20 w 51"/>
                  <a:gd name="T37" fmla="*/ 13 h 24"/>
                  <a:gd name="T38" fmla="*/ 37 w 51"/>
                  <a:gd name="T39" fmla="*/ 23 h 24"/>
                  <a:gd name="T40" fmla="*/ 49 w 51"/>
                  <a:gd name="T41" fmla="*/ 14 h 24"/>
                  <a:gd name="T42" fmla="*/ 47 w 51"/>
                  <a:gd name="T4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" h="24">
                    <a:moveTo>
                      <a:pt x="47" y="1"/>
                    </a:moveTo>
                    <a:cubicBezTo>
                      <a:pt x="46" y="1"/>
                      <a:pt x="45" y="0"/>
                      <a:pt x="44" y="1"/>
                    </a:cubicBezTo>
                    <a:cubicBezTo>
                      <a:pt x="43" y="2"/>
                      <a:pt x="43" y="3"/>
                      <a:pt x="44" y="4"/>
                    </a:cubicBezTo>
                    <a:cubicBezTo>
                      <a:pt x="46" y="6"/>
                      <a:pt x="47" y="10"/>
                      <a:pt x="46" y="13"/>
                    </a:cubicBezTo>
                    <a:cubicBezTo>
                      <a:pt x="44" y="17"/>
                      <a:pt x="41" y="19"/>
                      <a:pt x="37" y="19"/>
                    </a:cubicBezTo>
                    <a:cubicBezTo>
                      <a:pt x="32" y="20"/>
                      <a:pt x="27" y="15"/>
                      <a:pt x="23" y="10"/>
                    </a:cubicBezTo>
                    <a:cubicBezTo>
                      <a:pt x="19" y="6"/>
                      <a:pt x="15" y="2"/>
                      <a:pt x="10" y="2"/>
                    </a:cubicBezTo>
                    <a:cubicBezTo>
                      <a:pt x="8" y="2"/>
                      <a:pt x="6" y="3"/>
                      <a:pt x="4" y="5"/>
                    </a:cubicBezTo>
                    <a:cubicBezTo>
                      <a:pt x="3" y="6"/>
                      <a:pt x="2" y="8"/>
                      <a:pt x="2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2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4"/>
                      <a:pt x="6" y="23"/>
                      <a:pt x="6" y="2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9"/>
                      <a:pt x="6" y="8"/>
                      <a:pt x="7" y="7"/>
                    </a:cubicBezTo>
                    <a:cubicBezTo>
                      <a:pt x="8" y="6"/>
                      <a:pt x="9" y="6"/>
                      <a:pt x="10" y="6"/>
                    </a:cubicBezTo>
                    <a:cubicBezTo>
                      <a:pt x="13" y="6"/>
                      <a:pt x="17" y="9"/>
                      <a:pt x="20" y="13"/>
                    </a:cubicBezTo>
                    <a:cubicBezTo>
                      <a:pt x="25" y="18"/>
                      <a:pt x="31" y="24"/>
                      <a:pt x="37" y="23"/>
                    </a:cubicBezTo>
                    <a:cubicBezTo>
                      <a:pt x="43" y="22"/>
                      <a:pt x="47" y="19"/>
                      <a:pt x="49" y="14"/>
                    </a:cubicBezTo>
                    <a:cubicBezTo>
                      <a:pt x="51" y="10"/>
                      <a:pt x="50" y="5"/>
                      <a:pt x="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0"/>
              <p:cNvSpPr>
                <a:spLocks noEditPoints="1"/>
              </p:cNvSpPr>
              <p:nvPr/>
            </p:nvSpPr>
            <p:spPr bwMode="auto">
              <a:xfrm>
                <a:off x="809841" y="1425844"/>
                <a:ext cx="279400" cy="461964"/>
              </a:xfrm>
              <a:custGeom>
                <a:avLst/>
                <a:gdLst>
                  <a:gd name="T0" fmla="*/ 40 w 74"/>
                  <a:gd name="T1" fmla="*/ 0 h 121"/>
                  <a:gd name="T2" fmla="*/ 40 w 74"/>
                  <a:gd name="T3" fmla="*/ 26 h 121"/>
                  <a:gd name="T4" fmla="*/ 47 w 74"/>
                  <a:gd name="T5" fmla="*/ 35 h 121"/>
                  <a:gd name="T6" fmla="*/ 47 w 74"/>
                  <a:gd name="T7" fmla="*/ 36 h 121"/>
                  <a:gd name="T8" fmla="*/ 66 w 74"/>
                  <a:gd name="T9" fmla="*/ 41 h 121"/>
                  <a:gd name="T10" fmla="*/ 68 w 74"/>
                  <a:gd name="T11" fmla="*/ 43 h 121"/>
                  <a:gd name="T12" fmla="*/ 68 w 74"/>
                  <a:gd name="T13" fmla="*/ 45 h 121"/>
                  <a:gd name="T14" fmla="*/ 64 w 74"/>
                  <a:gd name="T15" fmla="*/ 47 h 121"/>
                  <a:gd name="T16" fmla="*/ 47 w 74"/>
                  <a:gd name="T17" fmla="*/ 42 h 121"/>
                  <a:gd name="T18" fmla="*/ 47 w 74"/>
                  <a:gd name="T19" fmla="*/ 47 h 121"/>
                  <a:gd name="T20" fmla="*/ 37 w 74"/>
                  <a:gd name="T21" fmla="*/ 56 h 121"/>
                  <a:gd name="T22" fmla="*/ 28 w 74"/>
                  <a:gd name="T23" fmla="*/ 47 h 121"/>
                  <a:gd name="T24" fmla="*/ 28 w 74"/>
                  <a:gd name="T25" fmla="*/ 42 h 121"/>
                  <a:gd name="T26" fmla="*/ 10 w 74"/>
                  <a:gd name="T27" fmla="*/ 47 h 121"/>
                  <a:gd name="T28" fmla="*/ 6 w 74"/>
                  <a:gd name="T29" fmla="*/ 45 h 121"/>
                  <a:gd name="T30" fmla="*/ 6 w 74"/>
                  <a:gd name="T31" fmla="*/ 43 h 121"/>
                  <a:gd name="T32" fmla="*/ 8 w 74"/>
                  <a:gd name="T33" fmla="*/ 41 h 121"/>
                  <a:gd name="T34" fmla="*/ 28 w 74"/>
                  <a:gd name="T35" fmla="*/ 36 h 121"/>
                  <a:gd name="T36" fmla="*/ 28 w 74"/>
                  <a:gd name="T37" fmla="*/ 35 h 121"/>
                  <a:gd name="T38" fmla="*/ 34 w 74"/>
                  <a:gd name="T39" fmla="*/ 26 h 121"/>
                  <a:gd name="T40" fmla="*/ 34 w 74"/>
                  <a:gd name="T41" fmla="*/ 0 h 121"/>
                  <a:gd name="T42" fmla="*/ 0 w 74"/>
                  <a:gd name="T43" fmla="*/ 37 h 121"/>
                  <a:gd name="T44" fmla="*/ 0 w 74"/>
                  <a:gd name="T45" fmla="*/ 84 h 121"/>
                  <a:gd name="T46" fmla="*/ 37 w 74"/>
                  <a:gd name="T47" fmla="*/ 121 h 121"/>
                  <a:gd name="T48" fmla="*/ 74 w 74"/>
                  <a:gd name="T49" fmla="*/ 84 h 121"/>
                  <a:gd name="T50" fmla="*/ 74 w 74"/>
                  <a:gd name="T51" fmla="*/ 37 h 121"/>
                  <a:gd name="T52" fmla="*/ 40 w 74"/>
                  <a:gd name="T53" fmla="*/ 0 h 121"/>
                  <a:gd name="T54" fmla="*/ 39 w 74"/>
                  <a:gd name="T55" fmla="*/ 114 h 121"/>
                  <a:gd name="T56" fmla="*/ 6 w 74"/>
                  <a:gd name="T57" fmla="*/ 81 h 121"/>
                  <a:gd name="T58" fmla="*/ 6 w 74"/>
                  <a:gd name="T59" fmla="*/ 81 h 121"/>
                  <a:gd name="T60" fmla="*/ 43 w 74"/>
                  <a:gd name="T61" fmla="*/ 111 h 121"/>
                  <a:gd name="T62" fmla="*/ 59 w 74"/>
                  <a:gd name="T63" fmla="*/ 106 h 121"/>
                  <a:gd name="T64" fmla="*/ 39 w 74"/>
                  <a:gd name="T65" fmla="*/ 11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" h="121">
                    <a:moveTo>
                      <a:pt x="40" y="0"/>
                    </a:moveTo>
                    <a:cubicBezTo>
                      <a:pt x="40" y="26"/>
                      <a:pt x="40" y="26"/>
                      <a:pt x="40" y="26"/>
                    </a:cubicBezTo>
                    <a:cubicBezTo>
                      <a:pt x="44" y="27"/>
                      <a:pt x="47" y="30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53" y="37"/>
                      <a:pt x="60" y="39"/>
                      <a:pt x="66" y="41"/>
                    </a:cubicBezTo>
                    <a:cubicBezTo>
                      <a:pt x="67" y="41"/>
                      <a:pt x="68" y="42"/>
                      <a:pt x="68" y="43"/>
                    </a:cubicBezTo>
                    <a:cubicBezTo>
                      <a:pt x="69" y="43"/>
                      <a:pt x="69" y="44"/>
                      <a:pt x="68" y="45"/>
                    </a:cubicBezTo>
                    <a:cubicBezTo>
                      <a:pt x="68" y="47"/>
                      <a:pt x="66" y="47"/>
                      <a:pt x="64" y="47"/>
                    </a:cubicBezTo>
                    <a:cubicBezTo>
                      <a:pt x="59" y="45"/>
                      <a:pt x="53" y="43"/>
                      <a:pt x="47" y="42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47" y="52"/>
                      <a:pt x="42" y="56"/>
                      <a:pt x="37" y="56"/>
                    </a:cubicBezTo>
                    <a:cubicBezTo>
                      <a:pt x="32" y="56"/>
                      <a:pt x="28" y="52"/>
                      <a:pt x="28" y="47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1" y="43"/>
                      <a:pt x="15" y="45"/>
                      <a:pt x="10" y="47"/>
                    </a:cubicBezTo>
                    <a:cubicBezTo>
                      <a:pt x="8" y="47"/>
                      <a:pt x="6" y="47"/>
                      <a:pt x="6" y="45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6" y="42"/>
                      <a:pt x="7" y="41"/>
                      <a:pt x="8" y="41"/>
                    </a:cubicBezTo>
                    <a:cubicBezTo>
                      <a:pt x="14" y="39"/>
                      <a:pt x="21" y="37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0"/>
                      <a:pt x="30" y="27"/>
                      <a:pt x="34" y="2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2"/>
                      <a:pt x="0" y="18"/>
                      <a:pt x="0" y="37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05"/>
                      <a:pt x="17" y="121"/>
                      <a:pt x="37" y="121"/>
                    </a:cubicBezTo>
                    <a:cubicBezTo>
                      <a:pt x="57" y="121"/>
                      <a:pt x="74" y="105"/>
                      <a:pt x="74" y="84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18"/>
                      <a:pt x="59" y="2"/>
                      <a:pt x="40" y="0"/>
                    </a:cubicBezTo>
                    <a:close/>
                    <a:moveTo>
                      <a:pt x="39" y="114"/>
                    </a:moveTo>
                    <a:cubicBezTo>
                      <a:pt x="20" y="114"/>
                      <a:pt x="6" y="99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9" y="99"/>
                      <a:pt x="25" y="112"/>
                      <a:pt x="43" y="111"/>
                    </a:cubicBezTo>
                    <a:cubicBezTo>
                      <a:pt x="49" y="111"/>
                      <a:pt x="55" y="109"/>
                      <a:pt x="59" y="106"/>
                    </a:cubicBezTo>
                    <a:cubicBezTo>
                      <a:pt x="54" y="111"/>
                      <a:pt x="47" y="114"/>
                      <a:pt x="39" y="1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191910" y="2676052"/>
            <a:ext cx="1673453" cy="1554163"/>
            <a:chOff x="5411106" y="3013528"/>
            <a:chExt cx="1673453" cy="1554163"/>
          </a:xfrm>
        </p:grpSpPr>
        <p:sp>
          <p:nvSpPr>
            <p:cNvPr id="21" name="矩形 20"/>
            <p:cNvSpPr/>
            <p:nvPr/>
          </p:nvSpPr>
          <p:spPr>
            <a:xfrm>
              <a:off x="5411106" y="3013528"/>
              <a:ext cx="1673453" cy="15541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905961" y="3452044"/>
              <a:ext cx="803811" cy="530736"/>
              <a:chOff x="5842000" y="3514726"/>
              <a:chExt cx="579438" cy="382588"/>
            </a:xfrm>
          </p:grpSpPr>
          <p:sp>
            <p:nvSpPr>
              <p:cNvPr id="23" name="Freeform 14"/>
              <p:cNvSpPr/>
              <p:nvPr/>
            </p:nvSpPr>
            <p:spPr bwMode="auto">
              <a:xfrm>
                <a:off x="5929313" y="3514726"/>
                <a:ext cx="492125" cy="301625"/>
              </a:xfrm>
              <a:custGeom>
                <a:avLst/>
                <a:gdLst>
                  <a:gd name="T0" fmla="*/ 127 w 131"/>
                  <a:gd name="T1" fmla="*/ 0 h 79"/>
                  <a:gd name="T2" fmla="*/ 3 w 131"/>
                  <a:gd name="T3" fmla="*/ 0 h 79"/>
                  <a:gd name="T4" fmla="*/ 0 w 131"/>
                  <a:gd name="T5" fmla="*/ 4 h 79"/>
                  <a:gd name="T6" fmla="*/ 3 w 131"/>
                  <a:gd name="T7" fmla="*/ 7 h 79"/>
                  <a:gd name="T8" fmla="*/ 124 w 131"/>
                  <a:gd name="T9" fmla="*/ 7 h 79"/>
                  <a:gd name="T10" fmla="*/ 124 w 131"/>
                  <a:gd name="T11" fmla="*/ 75 h 79"/>
                  <a:gd name="T12" fmla="*/ 127 w 131"/>
                  <a:gd name="T13" fmla="*/ 79 h 79"/>
                  <a:gd name="T14" fmla="*/ 131 w 131"/>
                  <a:gd name="T15" fmla="*/ 75 h 79"/>
                  <a:gd name="T16" fmla="*/ 131 w 131"/>
                  <a:gd name="T17" fmla="*/ 4 h 79"/>
                  <a:gd name="T18" fmla="*/ 127 w 131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9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5"/>
                      <a:pt x="124" y="75"/>
                      <a:pt x="124" y="75"/>
                    </a:cubicBezTo>
                    <a:cubicBezTo>
                      <a:pt x="124" y="77"/>
                      <a:pt x="125" y="79"/>
                      <a:pt x="127" y="79"/>
                    </a:cubicBezTo>
                    <a:cubicBezTo>
                      <a:pt x="129" y="79"/>
                      <a:pt x="131" y="77"/>
                      <a:pt x="131" y="75"/>
                    </a:cubicBezTo>
                    <a:cubicBezTo>
                      <a:pt x="131" y="4"/>
                      <a:pt x="131" y="4"/>
                      <a:pt x="131" y="4"/>
                    </a:cubicBezTo>
                    <a:cubicBezTo>
                      <a:pt x="131" y="2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5"/>
              <p:cNvSpPr/>
              <p:nvPr/>
            </p:nvSpPr>
            <p:spPr bwMode="auto">
              <a:xfrm>
                <a:off x="5891213" y="3552826"/>
                <a:ext cx="493713" cy="298450"/>
              </a:xfrm>
              <a:custGeom>
                <a:avLst/>
                <a:gdLst>
                  <a:gd name="T0" fmla="*/ 127 w 131"/>
                  <a:gd name="T1" fmla="*/ 0 h 78"/>
                  <a:gd name="T2" fmla="*/ 3 w 131"/>
                  <a:gd name="T3" fmla="*/ 0 h 78"/>
                  <a:gd name="T4" fmla="*/ 0 w 131"/>
                  <a:gd name="T5" fmla="*/ 3 h 78"/>
                  <a:gd name="T6" fmla="*/ 3 w 131"/>
                  <a:gd name="T7" fmla="*/ 7 h 78"/>
                  <a:gd name="T8" fmla="*/ 123 w 131"/>
                  <a:gd name="T9" fmla="*/ 7 h 78"/>
                  <a:gd name="T10" fmla="*/ 123 w 131"/>
                  <a:gd name="T11" fmla="*/ 75 h 78"/>
                  <a:gd name="T12" fmla="*/ 127 w 131"/>
                  <a:gd name="T13" fmla="*/ 78 h 78"/>
                  <a:gd name="T14" fmla="*/ 131 w 131"/>
                  <a:gd name="T15" fmla="*/ 75 h 78"/>
                  <a:gd name="T16" fmla="*/ 131 w 131"/>
                  <a:gd name="T17" fmla="*/ 3 h 78"/>
                  <a:gd name="T18" fmla="*/ 127 w 131"/>
                  <a:gd name="T1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78">
                    <a:moveTo>
                      <a:pt x="1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7"/>
                      <a:pt x="125" y="78"/>
                      <a:pt x="127" y="78"/>
                    </a:cubicBezTo>
                    <a:cubicBezTo>
                      <a:pt x="129" y="78"/>
                      <a:pt x="131" y="77"/>
                      <a:pt x="131" y="75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31" y="1"/>
                      <a:pt x="129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6"/>
              <p:cNvSpPr>
                <a:spLocks noEditPoints="1"/>
              </p:cNvSpPr>
              <p:nvPr/>
            </p:nvSpPr>
            <p:spPr bwMode="auto">
              <a:xfrm>
                <a:off x="5842000" y="3587751"/>
                <a:ext cx="504825" cy="309563"/>
              </a:xfrm>
              <a:custGeom>
                <a:avLst/>
                <a:gdLst>
                  <a:gd name="T0" fmla="*/ 129 w 134"/>
                  <a:gd name="T1" fmla="*/ 0 h 81"/>
                  <a:gd name="T2" fmla="*/ 5 w 134"/>
                  <a:gd name="T3" fmla="*/ 0 h 81"/>
                  <a:gd name="T4" fmla="*/ 0 w 134"/>
                  <a:gd name="T5" fmla="*/ 5 h 81"/>
                  <a:gd name="T6" fmla="*/ 0 w 134"/>
                  <a:gd name="T7" fmla="*/ 76 h 81"/>
                  <a:gd name="T8" fmla="*/ 5 w 134"/>
                  <a:gd name="T9" fmla="*/ 81 h 81"/>
                  <a:gd name="T10" fmla="*/ 129 w 134"/>
                  <a:gd name="T11" fmla="*/ 81 h 81"/>
                  <a:gd name="T12" fmla="*/ 134 w 134"/>
                  <a:gd name="T13" fmla="*/ 76 h 81"/>
                  <a:gd name="T14" fmla="*/ 134 w 134"/>
                  <a:gd name="T15" fmla="*/ 5 h 81"/>
                  <a:gd name="T16" fmla="*/ 129 w 134"/>
                  <a:gd name="T17" fmla="*/ 0 h 81"/>
                  <a:gd name="T18" fmla="*/ 124 w 134"/>
                  <a:gd name="T19" fmla="*/ 72 h 81"/>
                  <a:gd name="T20" fmla="*/ 10 w 134"/>
                  <a:gd name="T21" fmla="*/ 72 h 81"/>
                  <a:gd name="T22" fmla="*/ 10 w 134"/>
                  <a:gd name="T23" fmla="*/ 10 h 81"/>
                  <a:gd name="T24" fmla="*/ 124 w 134"/>
                  <a:gd name="T25" fmla="*/ 10 h 81"/>
                  <a:gd name="T26" fmla="*/ 124 w 134"/>
                  <a:gd name="T27" fmla="*/ 7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81">
                    <a:moveTo>
                      <a:pt x="129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2" y="81"/>
                      <a:pt x="5" y="81"/>
                    </a:cubicBezTo>
                    <a:cubicBezTo>
                      <a:pt x="129" y="81"/>
                      <a:pt x="129" y="81"/>
                      <a:pt x="129" y="81"/>
                    </a:cubicBezTo>
                    <a:cubicBezTo>
                      <a:pt x="131" y="81"/>
                      <a:pt x="134" y="79"/>
                      <a:pt x="134" y="76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34" y="2"/>
                      <a:pt x="131" y="0"/>
                      <a:pt x="129" y="0"/>
                    </a:cubicBezTo>
                    <a:close/>
                    <a:moveTo>
                      <a:pt x="124" y="72"/>
                    </a:move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4" y="10"/>
                      <a:pt x="124" y="10"/>
                      <a:pt x="124" y="10"/>
                    </a:cubicBezTo>
                    <a:lnTo>
                      <a:pt x="124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7"/>
              <p:cNvSpPr/>
              <p:nvPr/>
            </p:nvSpPr>
            <p:spPr bwMode="auto">
              <a:xfrm>
                <a:off x="6061075" y="3683001"/>
                <a:ext cx="66675" cy="122238"/>
              </a:xfrm>
              <a:custGeom>
                <a:avLst/>
                <a:gdLst>
                  <a:gd name="T0" fmla="*/ 8 w 18"/>
                  <a:gd name="T1" fmla="*/ 23 h 32"/>
                  <a:gd name="T2" fmla="*/ 1 w 18"/>
                  <a:gd name="T3" fmla="*/ 22 h 32"/>
                  <a:gd name="T4" fmla="*/ 0 w 18"/>
                  <a:gd name="T5" fmla="*/ 26 h 32"/>
                  <a:gd name="T6" fmla="*/ 7 w 18"/>
                  <a:gd name="T7" fmla="*/ 28 h 32"/>
                  <a:gd name="T8" fmla="*/ 7 w 18"/>
                  <a:gd name="T9" fmla="*/ 32 h 32"/>
                  <a:gd name="T10" fmla="*/ 11 w 18"/>
                  <a:gd name="T11" fmla="*/ 32 h 32"/>
                  <a:gd name="T12" fmla="*/ 11 w 18"/>
                  <a:gd name="T13" fmla="*/ 28 h 32"/>
                  <a:gd name="T14" fmla="*/ 18 w 18"/>
                  <a:gd name="T15" fmla="*/ 20 h 32"/>
                  <a:gd name="T16" fmla="*/ 11 w 18"/>
                  <a:gd name="T17" fmla="*/ 13 h 32"/>
                  <a:gd name="T18" fmla="*/ 6 w 18"/>
                  <a:gd name="T19" fmla="*/ 10 h 32"/>
                  <a:gd name="T20" fmla="*/ 10 w 18"/>
                  <a:gd name="T21" fmla="*/ 8 h 32"/>
                  <a:gd name="T22" fmla="*/ 15 w 18"/>
                  <a:gd name="T23" fmla="*/ 9 h 32"/>
                  <a:gd name="T24" fmla="*/ 17 w 18"/>
                  <a:gd name="T25" fmla="*/ 5 h 32"/>
                  <a:gd name="T26" fmla="*/ 11 w 18"/>
                  <a:gd name="T27" fmla="*/ 3 h 32"/>
                  <a:gd name="T28" fmla="*/ 11 w 18"/>
                  <a:gd name="T29" fmla="*/ 0 h 32"/>
                  <a:gd name="T30" fmla="*/ 7 w 18"/>
                  <a:gd name="T31" fmla="*/ 0 h 32"/>
                  <a:gd name="T32" fmla="*/ 7 w 18"/>
                  <a:gd name="T33" fmla="*/ 4 h 32"/>
                  <a:gd name="T34" fmla="*/ 0 w 18"/>
                  <a:gd name="T35" fmla="*/ 10 h 32"/>
                  <a:gd name="T36" fmla="*/ 7 w 18"/>
                  <a:gd name="T37" fmla="*/ 18 h 32"/>
                  <a:gd name="T38" fmla="*/ 12 w 18"/>
                  <a:gd name="T39" fmla="*/ 21 h 32"/>
                  <a:gd name="T40" fmla="*/ 8 w 18"/>
                  <a:gd name="T41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32">
                    <a:moveTo>
                      <a:pt x="8" y="23"/>
                    </a:moveTo>
                    <a:cubicBezTo>
                      <a:pt x="5" y="23"/>
                      <a:pt x="3" y="23"/>
                      <a:pt x="1" y="2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" y="27"/>
                      <a:pt x="4" y="28"/>
                      <a:pt x="7" y="2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5" y="27"/>
                      <a:pt x="18" y="24"/>
                      <a:pt x="18" y="20"/>
                    </a:cubicBezTo>
                    <a:cubicBezTo>
                      <a:pt x="18" y="17"/>
                      <a:pt x="16" y="15"/>
                      <a:pt x="11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9"/>
                      <a:pt x="7" y="8"/>
                      <a:pt x="10" y="8"/>
                    </a:cubicBezTo>
                    <a:cubicBezTo>
                      <a:pt x="13" y="8"/>
                      <a:pt x="14" y="8"/>
                      <a:pt x="15" y="9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4"/>
                      <a:pt x="13" y="3"/>
                      <a:pt x="11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3" y="4"/>
                      <a:pt x="0" y="7"/>
                      <a:pt x="0" y="10"/>
                    </a:cubicBezTo>
                    <a:cubicBezTo>
                      <a:pt x="0" y="14"/>
                      <a:pt x="3" y="16"/>
                      <a:pt x="7" y="18"/>
                    </a:cubicBezTo>
                    <a:cubicBezTo>
                      <a:pt x="10" y="19"/>
                      <a:pt x="12" y="20"/>
                      <a:pt x="12" y="21"/>
                    </a:cubicBezTo>
                    <a:cubicBezTo>
                      <a:pt x="12" y="23"/>
                      <a:pt x="10" y="23"/>
                      <a:pt x="8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Oval 18"/>
              <p:cNvSpPr>
                <a:spLocks noChangeArrowheads="1"/>
              </p:cNvSpPr>
              <p:nvPr/>
            </p:nvSpPr>
            <p:spPr bwMode="auto">
              <a:xfrm>
                <a:off x="6199188" y="3721101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Oval 19"/>
              <p:cNvSpPr>
                <a:spLocks noChangeArrowheads="1"/>
              </p:cNvSpPr>
              <p:nvPr/>
            </p:nvSpPr>
            <p:spPr bwMode="auto">
              <a:xfrm>
                <a:off x="5946775" y="3721101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0"/>
              <p:cNvSpPr>
                <a:spLocks noEditPoints="1"/>
              </p:cNvSpPr>
              <p:nvPr/>
            </p:nvSpPr>
            <p:spPr bwMode="auto">
              <a:xfrm>
                <a:off x="5891213" y="3636963"/>
                <a:ext cx="406400" cy="211138"/>
              </a:xfrm>
              <a:custGeom>
                <a:avLst/>
                <a:gdLst>
                  <a:gd name="T0" fmla="*/ 2 w 108"/>
                  <a:gd name="T1" fmla="*/ 48 h 55"/>
                  <a:gd name="T2" fmla="*/ 8 w 108"/>
                  <a:gd name="T3" fmla="*/ 53 h 55"/>
                  <a:gd name="T4" fmla="*/ 8 w 108"/>
                  <a:gd name="T5" fmla="*/ 54 h 55"/>
                  <a:gd name="T6" fmla="*/ 9 w 108"/>
                  <a:gd name="T7" fmla="*/ 55 h 55"/>
                  <a:gd name="T8" fmla="*/ 10 w 108"/>
                  <a:gd name="T9" fmla="*/ 55 h 55"/>
                  <a:gd name="T10" fmla="*/ 98 w 108"/>
                  <a:gd name="T11" fmla="*/ 55 h 55"/>
                  <a:gd name="T12" fmla="*/ 99 w 108"/>
                  <a:gd name="T13" fmla="*/ 55 h 55"/>
                  <a:gd name="T14" fmla="*/ 100 w 108"/>
                  <a:gd name="T15" fmla="*/ 53 h 55"/>
                  <a:gd name="T16" fmla="*/ 105 w 108"/>
                  <a:gd name="T17" fmla="*/ 48 h 55"/>
                  <a:gd name="T18" fmla="*/ 106 w 108"/>
                  <a:gd name="T19" fmla="*/ 48 h 55"/>
                  <a:gd name="T20" fmla="*/ 107 w 108"/>
                  <a:gd name="T21" fmla="*/ 47 h 55"/>
                  <a:gd name="T22" fmla="*/ 108 w 108"/>
                  <a:gd name="T23" fmla="*/ 46 h 55"/>
                  <a:gd name="T24" fmla="*/ 108 w 108"/>
                  <a:gd name="T25" fmla="*/ 9 h 55"/>
                  <a:gd name="T26" fmla="*/ 107 w 108"/>
                  <a:gd name="T27" fmla="*/ 8 h 55"/>
                  <a:gd name="T28" fmla="*/ 106 w 108"/>
                  <a:gd name="T29" fmla="*/ 8 h 55"/>
                  <a:gd name="T30" fmla="*/ 100 w 108"/>
                  <a:gd name="T31" fmla="*/ 2 h 55"/>
                  <a:gd name="T32" fmla="*/ 98 w 108"/>
                  <a:gd name="T33" fmla="*/ 2 h 55"/>
                  <a:gd name="T34" fmla="*/ 100 w 108"/>
                  <a:gd name="T35" fmla="*/ 2 h 55"/>
                  <a:gd name="T36" fmla="*/ 99 w 108"/>
                  <a:gd name="T37" fmla="*/ 1 h 55"/>
                  <a:gd name="T38" fmla="*/ 98 w 108"/>
                  <a:gd name="T39" fmla="*/ 0 h 55"/>
                  <a:gd name="T40" fmla="*/ 10 w 108"/>
                  <a:gd name="T41" fmla="*/ 0 h 55"/>
                  <a:gd name="T42" fmla="*/ 9 w 108"/>
                  <a:gd name="T43" fmla="*/ 1 h 55"/>
                  <a:gd name="T44" fmla="*/ 8 w 108"/>
                  <a:gd name="T45" fmla="*/ 2 h 55"/>
                  <a:gd name="T46" fmla="*/ 2 w 108"/>
                  <a:gd name="T47" fmla="*/ 8 h 55"/>
                  <a:gd name="T48" fmla="*/ 1 w 108"/>
                  <a:gd name="T49" fmla="*/ 8 h 55"/>
                  <a:gd name="T50" fmla="*/ 0 w 108"/>
                  <a:gd name="T51" fmla="*/ 9 h 55"/>
                  <a:gd name="T52" fmla="*/ 0 w 108"/>
                  <a:gd name="T53" fmla="*/ 46 h 55"/>
                  <a:gd name="T54" fmla="*/ 1 w 108"/>
                  <a:gd name="T55" fmla="*/ 47 h 55"/>
                  <a:gd name="T56" fmla="*/ 2 w 108"/>
                  <a:gd name="T57" fmla="*/ 48 h 55"/>
                  <a:gd name="T58" fmla="*/ 88 w 108"/>
                  <a:gd name="T59" fmla="*/ 19 h 55"/>
                  <a:gd name="T60" fmla="*/ 96 w 108"/>
                  <a:gd name="T61" fmla="*/ 28 h 55"/>
                  <a:gd name="T62" fmla="*/ 88 w 108"/>
                  <a:gd name="T63" fmla="*/ 36 h 55"/>
                  <a:gd name="T64" fmla="*/ 79 w 108"/>
                  <a:gd name="T65" fmla="*/ 28 h 55"/>
                  <a:gd name="T66" fmla="*/ 88 w 108"/>
                  <a:gd name="T67" fmla="*/ 19 h 55"/>
                  <a:gd name="T68" fmla="*/ 54 w 108"/>
                  <a:gd name="T69" fmla="*/ 7 h 55"/>
                  <a:gd name="T70" fmla="*/ 75 w 108"/>
                  <a:gd name="T71" fmla="*/ 28 h 55"/>
                  <a:gd name="T72" fmla="*/ 54 w 108"/>
                  <a:gd name="T73" fmla="*/ 48 h 55"/>
                  <a:gd name="T74" fmla="*/ 33 w 108"/>
                  <a:gd name="T75" fmla="*/ 28 h 55"/>
                  <a:gd name="T76" fmla="*/ 54 w 108"/>
                  <a:gd name="T77" fmla="*/ 7 h 55"/>
                  <a:gd name="T78" fmla="*/ 20 w 108"/>
                  <a:gd name="T79" fmla="*/ 19 h 55"/>
                  <a:gd name="T80" fmla="*/ 29 w 108"/>
                  <a:gd name="T81" fmla="*/ 28 h 55"/>
                  <a:gd name="T82" fmla="*/ 20 w 108"/>
                  <a:gd name="T83" fmla="*/ 36 h 55"/>
                  <a:gd name="T84" fmla="*/ 12 w 108"/>
                  <a:gd name="T85" fmla="*/ 28 h 55"/>
                  <a:gd name="T86" fmla="*/ 20 w 108"/>
                  <a:gd name="T87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55">
                    <a:moveTo>
                      <a:pt x="2" y="48"/>
                    </a:moveTo>
                    <a:cubicBezTo>
                      <a:pt x="5" y="47"/>
                      <a:pt x="8" y="50"/>
                      <a:pt x="8" y="53"/>
                    </a:cubicBezTo>
                    <a:cubicBezTo>
                      <a:pt x="8" y="53"/>
                      <a:pt x="8" y="54"/>
                      <a:pt x="8" y="54"/>
                    </a:cubicBezTo>
                    <a:cubicBezTo>
                      <a:pt x="8" y="54"/>
                      <a:pt x="8" y="55"/>
                      <a:pt x="9" y="55"/>
                    </a:cubicBezTo>
                    <a:cubicBezTo>
                      <a:pt x="9" y="55"/>
                      <a:pt x="9" y="55"/>
                      <a:pt x="10" y="55"/>
                    </a:cubicBezTo>
                    <a:cubicBezTo>
                      <a:pt x="98" y="55"/>
                      <a:pt x="98" y="55"/>
                      <a:pt x="98" y="55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0"/>
                      <a:pt x="102" y="48"/>
                      <a:pt x="105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8"/>
                      <a:pt x="107" y="48"/>
                      <a:pt x="107" y="47"/>
                    </a:cubicBezTo>
                    <a:cubicBezTo>
                      <a:pt x="108" y="47"/>
                      <a:pt x="108" y="47"/>
                      <a:pt x="108" y="46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08" y="9"/>
                      <a:pt x="108" y="8"/>
                      <a:pt x="107" y="8"/>
                    </a:cubicBezTo>
                    <a:cubicBezTo>
                      <a:pt x="107" y="8"/>
                      <a:pt x="107" y="8"/>
                      <a:pt x="106" y="8"/>
                    </a:cubicBezTo>
                    <a:cubicBezTo>
                      <a:pt x="103" y="8"/>
                      <a:pt x="100" y="6"/>
                      <a:pt x="100" y="2"/>
                    </a:cubicBezTo>
                    <a:cubicBezTo>
                      <a:pt x="98" y="2"/>
                      <a:pt x="98" y="2"/>
                      <a:pt x="98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0" y="1"/>
                      <a:pt x="100" y="1"/>
                      <a:pt x="99" y="1"/>
                    </a:cubicBezTo>
                    <a:cubicBezTo>
                      <a:pt x="99" y="0"/>
                      <a:pt x="99" y="0"/>
                      <a:pt x="9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6"/>
                      <a:pt x="5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7"/>
                      <a:pt x="0" y="47"/>
                      <a:pt x="1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  <a:moveTo>
                      <a:pt x="88" y="19"/>
                    </a:moveTo>
                    <a:cubicBezTo>
                      <a:pt x="92" y="19"/>
                      <a:pt x="96" y="23"/>
                      <a:pt x="96" y="28"/>
                    </a:cubicBezTo>
                    <a:cubicBezTo>
                      <a:pt x="96" y="32"/>
                      <a:pt x="92" y="36"/>
                      <a:pt x="88" y="36"/>
                    </a:cubicBezTo>
                    <a:cubicBezTo>
                      <a:pt x="83" y="36"/>
                      <a:pt x="79" y="32"/>
                      <a:pt x="79" y="28"/>
                    </a:cubicBezTo>
                    <a:cubicBezTo>
                      <a:pt x="79" y="23"/>
                      <a:pt x="83" y="19"/>
                      <a:pt x="88" y="19"/>
                    </a:cubicBezTo>
                    <a:close/>
                    <a:moveTo>
                      <a:pt x="54" y="7"/>
                    </a:moveTo>
                    <a:cubicBezTo>
                      <a:pt x="65" y="7"/>
                      <a:pt x="75" y="16"/>
                      <a:pt x="75" y="28"/>
                    </a:cubicBezTo>
                    <a:cubicBezTo>
                      <a:pt x="75" y="39"/>
                      <a:pt x="65" y="48"/>
                      <a:pt x="54" y="48"/>
                    </a:cubicBezTo>
                    <a:cubicBezTo>
                      <a:pt x="42" y="48"/>
                      <a:pt x="33" y="39"/>
                      <a:pt x="33" y="28"/>
                    </a:cubicBezTo>
                    <a:cubicBezTo>
                      <a:pt x="33" y="16"/>
                      <a:pt x="42" y="7"/>
                      <a:pt x="54" y="7"/>
                    </a:cubicBezTo>
                    <a:close/>
                    <a:moveTo>
                      <a:pt x="20" y="19"/>
                    </a:moveTo>
                    <a:cubicBezTo>
                      <a:pt x="25" y="19"/>
                      <a:pt x="29" y="23"/>
                      <a:pt x="29" y="28"/>
                    </a:cubicBezTo>
                    <a:cubicBezTo>
                      <a:pt x="29" y="32"/>
                      <a:pt x="25" y="36"/>
                      <a:pt x="20" y="36"/>
                    </a:cubicBezTo>
                    <a:cubicBezTo>
                      <a:pt x="16" y="36"/>
                      <a:pt x="12" y="32"/>
                      <a:pt x="12" y="28"/>
                    </a:cubicBezTo>
                    <a:cubicBezTo>
                      <a:pt x="12" y="23"/>
                      <a:pt x="16" y="19"/>
                      <a:pt x="2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921918" y="2676052"/>
            <a:ext cx="1673453" cy="1554163"/>
            <a:chOff x="7141114" y="3013528"/>
            <a:chExt cx="1673453" cy="1554163"/>
          </a:xfrm>
        </p:grpSpPr>
        <p:sp>
          <p:nvSpPr>
            <p:cNvPr id="31" name="矩形 30"/>
            <p:cNvSpPr/>
            <p:nvPr/>
          </p:nvSpPr>
          <p:spPr>
            <a:xfrm>
              <a:off x="7141114" y="3013528"/>
              <a:ext cx="1673453" cy="15541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645815" y="3281445"/>
              <a:ext cx="702250" cy="702250"/>
              <a:chOff x="8051800" y="3355389"/>
              <a:chExt cx="546100" cy="546100"/>
            </a:xfrm>
          </p:grpSpPr>
          <p:sp>
            <p:nvSpPr>
              <p:cNvPr id="33" name="Freeform 21"/>
              <p:cNvSpPr>
                <a:spLocks noEditPoints="1"/>
              </p:cNvSpPr>
              <p:nvPr/>
            </p:nvSpPr>
            <p:spPr bwMode="auto">
              <a:xfrm>
                <a:off x="8386763" y="3548063"/>
                <a:ext cx="71438" cy="69850"/>
              </a:xfrm>
              <a:custGeom>
                <a:avLst/>
                <a:gdLst>
                  <a:gd name="T0" fmla="*/ 9 w 19"/>
                  <a:gd name="T1" fmla="*/ 18 h 18"/>
                  <a:gd name="T2" fmla="*/ 13 w 19"/>
                  <a:gd name="T3" fmla="*/ 17 h 18"/>
                  <a:gd name="T4" fmla="*/ 16 w 19"/>
                  <a:gd name="T5" fmla="*/ 5 h 18"/>
                  <a:gd name="T6" fmla="*/ 5 w 19"/>
                  <a:gd name="T7" fmla="*/ 2 h 18"/>
                  <a:gd name="T8" fmla="*/ 1 w 19"/>
                  <a:gd name="T9" fmla="*/ 7 h 18"/>
                  <a:gd name="T10" fmla="*/ 1 w 19"/>
                  <a:gd name="T11" fmla="*/ 14 h 18"/>
                  <a:gd name="T12" fmla="*/ 9 w 19"/>
                  <a:gd name="T13" fmla="*/ 18 h 18"/>
                  <a:gd name="T14" fmla="*/ 3 w 19"/>
                  <a:gd name="T15" fmla="*/ 8 h 18"/>
                  <a:gd name="T16" fmla="*/ 6 w 19"/>
                  <a:gd name="T17" fmla="*/ 5 h 18"/>
                  <a:gd name="T18" fmla="*/ 9 w 19"/>
                  <a:gd name="T19" fmla="*/ 4 h 18"/>
                  <a:gd name="T20" fmla="*/ 14 w 19"/>
                  <a:gd name="T21" fmla="*/ 7 h 18"/>
                  <a:gd name="T22" fmla="*/ 12 w 19"/>
                  <a:gd name="T23" fmla="*/ 14 h 18"/>
                  <a:gd name="T24" fmla="*/ 4 w 19"/>
                  <a:gd name="T25" fmla="*/ 12 h 18"/>
                  <a:gd name="T26" fmla="*/ 3 w 19"/>
                  <a:gd name="T2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0" y="18"/>
                      <a:pt x="12" y="18"/>
                      <a:pt x="13" y="17"/>
                    </a:cubicBezTo>
                    <a:cubicBezTo>
                      <a:pt x="17" y="15"/>
                      <a:pt x="19" y="9"/>
                      <a:pt x="16" y="5"/>
                    </a:cubicBezTo>
                    <a:cubicBezTo>
                      <a:pt x="14" y="1"/>
                      <a:pt x="9" y="0"/>
                      <a:pt x="5" y="2"/>
                    </a:cubicBezTo>
                    <a:cubicBezTo>
                      <a:pt x="3" y="3"/>
                      <a:pt x="1" y="5"/>
                      <a:pt x="1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6"/>
                      <a:pt x="6" y="18"/>
                      <a:pt x="9" y="18"/>
                    </a:cubicBezTo>
                    <a:close/>
                    <a:moveTo>
                      <a:pt x="3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8" y="4"/>
                      <a:pt x="9" y="4"/>
                    </a:cubicBezTo>
                    <a:cubicBezTo>
                      <a:pt x="11" y="4"/>
                      <a:pt x="13" y="5"/>
                      <a:pt x="14" y="7"/>
                    </a:cubicBezTo>
                    <a:cubicBezTo>
                      <a:pt x="15" y="9"/>
                      <a:pt x="14" y="13"/>
                      <a:pt x="12" y="14"/>
                    </a:cubicBezTo>
                    <a:cubicBezTo>
                      <a:pt x="9" y="16"/>
                      <a:pt x="5" y="15"/>
                      <a:pt x="4" y="12"/>
                    </a:cubicBezTo>
                    <a:cubicBezTo>
                      <a:pt x="3" y="11"/>
                      <a:pt x="3" y="9"/>
                      <a:pt x="3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2"/>
              <p:cNvSpPr>
                <a:spLocks noEditPoints="1"/>
              </p:cNvSpPr>
              <p:nvPr/>
            </p:nvSpPr>
            <p:spPr bwMode="auto">
              <a:xfrm>
                <a:off x="8051800" y="3355389"/>
                <a:ext cx="546100" cy="546100"/>
              </a:xfrm>
              <a:custGeom>
                <a:avLst/>
                <a:gdLst>
                  <a:gd name="T0" fmla="*/ 22 w 145"/>
                  <a:gd name="T1" fmla="*/ 47 h 143"/>
                  <a:gd name="T2" fmla="*/ 100 w 145"/>
                  <a:gd name="T3" fmla="*/ 143 h 143"/>
                  <a:gd name="T4" fmla="*/ 143 w 145"/>
                  <a:gd name="T5" fmla="*/ 71 h 143"/>
                  <a:gd name="T6" fmla="*/ 104 w 145"/>
                  <a:gd name="T7" fmla="*/ 27 h 143"/>
                  <a:gd name="T8" fmla="*/ 100 w 145"/>
                  <a:gd name="T9" fmla="*/ 61 h 143"/>
                  <a:gd name="T10" fmla="*/ 42 w 145"/>
                  <a:gd name="T11" fmla="*/ 61 h 143"/>
                  <a:gd name="T12" fmla="*/ 91 w 145"/>
                  <a:gd name="T13" fmla="*/ 75 h 143"/>
                  <a:gd name="T14" fmla="*/ 92 w 145"/>
                  <a:gd name="T15" fmla="*/ 79 h 143"/>
                  <a:gd name="T16" fmla="*/ 94 w 145"/>
                  <a:gd name="T17" fmla="*/ 120 h 143"/>
                  <a:gd name="T18" fmla="*/ 93 w 145"/>
                  <a:gd name="T19" fmla="*/ 128 h 143"/>
                  <a:gd name="T20" fmla="*/ 19 w 145"/>
                  <a:gd name="T21" fmla="*/ 91 h 143"/>
                  <a:gd name="T22" fmla="*/ 17 w 145"/>
                  <a:gd name="T23" fmla="*/ 76 h 143"/>
                  <a:gd name="T24" fmla="*/ 20 w 145"/>
                  <a:gd name="T25" fmla="*/ 80 h 143"/>
                  <a:gd name="T26" fmla="*/ 20 w 145"/>
                  <a:gd name="T27" fmla="*/ 99 h 143"/>
                  <a:gd name="T28" fmla="*/ 19 w 145"/>
                  <a:gd name="T29" fmla="*/ 102 h 143"/>
                  <a:gd name="T30" fmla="*/ 17 w 145"/>
                  <a:gd name="T31" fmla="*/ 104 h 143"/>
                  <a:gd name="T32" fmla="*/ 19 w 145"/>
                  <a:gd name="T33" fmla="*/ 119 h 143"/>
                  <a:gd name="T34" fmla="*/ 20 w 145"/>
                  <a:gd name="T35" fmla="*/ 123 h 143"/>
                  <a:gd name="T36" fmla="*/ 19 w 145"/>
                  <a:gd name="T37" fmla="*/ 129 h 143"/>
                  <a:gd name="T38" fmla="*/ 72 w 145"/>
                  <a:gd name="T39" fmla="*/ 77 h 143"/>
                  <a:gd name="T40" fmla="*/ 77 w 145"/>
                  <a:gd name="T41" fmla="*/ 77 h 143"/>
                  <a:gd name="T42" fmla="*/ 73 w 145"/>
                  <a:gd name="T43" fmla="*/ 127 h 143"/>
                  <a:gd name="T44" fmla="*/ 65 w 145"/>
                  <a:gd name="T45" fmla="*/ 129 h 143"/>
                  <a:gd name="T46" fmla="*/ 67 w 145"/>
                  <a:gd name="T47" fmla="*/ 77 h 143"/>
                  <a:gd name="T48" fmla="*/ 69 w 145"/>
                  <a:gd name="T49" fmla="*/ 76 h 143"/>
                  <a:gd name="T50" fmla="*/ 54 w 145"/>
                  <a:gd name="T51" fmla="*/ 127 h 143"/>
                  <a:gd name="T52" fmla="*/ 53 w 145"/>
                  <a:gd name="T53" fmla="*/ 77 h 143"/>
                  <a:gd name="T54" fmla="*/ 58 w 145"/>
                  <a:gd name="T55" fmla="*/ 77 h 143"/>
                  <a:gd name="T56" fmla="*/ 46 w 145"/>
                  <a:gd name="T57" fmla="*/ 126 h 143"/>
                  <a:gd name="T58" fmla="*/ 42 w 145"/>
                  <a:gd name="T59" fmla="*/ 76 h 143"/>
                  <a:gd name="T60" fmla="*/ 43 w 145"/>
                  <a:gd name="T61" fmla="*/ 127 h 143"/>
                  <a:gd name="T62" fmla="*/ 41 w 145"/>
                  <a:gd name="T63" fmla="*/ 126 h 143"/>
                  <a:gd name="T64" fmla="*/ 84 w 145"/>
                  <a:gd name="T65" fmla="*/ 126 h 143"/>
                  <a:gd name="T66" fmla="*/ 80 w 145"/>
                  <a:gd name="T67" fmla="*/ 76 h 143"/>
                  <a:gd name="T68" fmla="*/ 82 w 145"/>
                  <a:gd name="T69" fmla="*/ 77 h 143"/>
                  <a:gd name="T70" fmla="*/ 64 w 145"/>
                  <a:gd name="T71" fmla="*/ 56 h 143"/>
                  <a:gd name="T72" fmla="*/ 59 w 145"/>
                  <a:gd name="T73" fmla="*/ 61 h 143"/>
                  <a:gd name="T74" fmla="*/ 34 w 145"/>
                  <a:gd name="T75" fmla="*/ 75 h 143"/>
                  <a:gd name="T76" fmla="*/ 27 w 145"/>
                  <a:gd name="T77" fmla="*/ 129 h 143"/>
                  <a:gd name="T78" fmla="*/ 29 w 145"/>
                  <a:gd name="T79" fmla="*/ 77 h 143"/>
                  <a:gd name="T80" fmla="*/ 31 w 145"/>
                  <a:gd name="T81" fmla="*/ 76 h 143"/>
                  <a:gd name="T82" fmla="*/ 12 w 145"/>
                  <a:gd name="T83" fmla="*/ 59 h 143"/>
                  <a:gd name="T84" fmla="*/ 110 w 145"/>
                  <a:gd name="T85" fmla="*/ 112 h 143"/>
                  <a:gd name="T86" fmla="*/ 92 w 145"/>
                  <a:gd name="T87" fmla="*/ 117 h 143"/>
                  <a:gd name="T88" fmla="*/ 89 w 145"/>
                  <a:gd name="T89" fmla="*/ 85 h 143"/>
                  <a:gd name="T90" fmla="*/ 110 w 145"/>
                  <a:gd name="T91" fmla="*/ 82 h 143"/>
                  <a:gd name="T92" fmla="*/ 117 w 145"/>
                  <a:gd name="T93" fmla="*/ 87 h 143"/>
                  <a:gd name="T94" fmla="*/ 97 w 145"/>
                  <a:gd name="T95" fmla="*/ 108 h 143"/>
                  <a:gd name="T96" fmla="*/ 103 w 145"/>
                  <a:gd name="T97" fmla="*/ 97 h 143"/>
                  <a:gd name="T98" fmla="*/ 112 w 145"/>
                  <a:gd name="T99" fmla="*/ 78 h 143"/>
                  <a:gd name="T100" fmla="*/ 123 w 145"/>
                  <a:gd name="T101" fmla="*/ 59 h 143"/>
                  <a:gd name="T102" fmla="*/ 105 w 145"/>
                  <a:gd name="T103" fmla="*/ 24 h 143"/>
                  <a:gd name="T104" fmla="*/ 94 w 145"/>
                  <a:gd name="T105" fmla="*/ 23 h 143"/>
                  <a:gd name="T106" fmla="*/ 38 w 145"/>
                  <a:gd name="T107" fmla="*/ 54 h 143"/>
                  <a:gd name="T108" fmla="*/ 103 w 145"/>
                  <a:gd name="T109" fmla="*/ 12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5" h="143">
                    <a:moveTo>
                      <a:pt x="144" y="65"/>
                    </a:moveTo>
                    <a:cubicBezTo>
                      <a:pt x="109" y="3"/>
                      <a:pt x="109" y="3"/>
                      <a:pt x="109" y="3"/>
                    </a:cubicBezTo>
                    <a:cubicBezTo>
                      <a:pt x="107" y="1"/>
                      <a:pt x="104" y="0"/>
                      <a:pt x="102" y="1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1" y="47"/>
                      <a:pt x="12" y="47"/>
                      <a:pt x="5" y="52"/>
                    </a:cubicBezTo>
                    <a:cubicBezTo>
                      <a:pt x="2" y="56"/>
                      <a:pt x="0" y="60"/>
                      <a:pt x="0" y="65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1"/>
                      <a:pt x="2" y="143"/>
                      <a:pt x="5" y="143"/>
                    </a:cubicBezTo>
                    <a:cubicBezTo>
                      <a:pt x="100" y="143"/>
                      <a:pt x="100" y="143"/>
                      <a:pt x="100" y="143"/>
                    </a:cubicBezTo>
                    <a:cubicBezTo>
                      <a:pt x="104" y="143"/>
                      <a:pt x="107" y="141"/>
                      <a:pt x="110" y="138"/>
                    </a:cubicBezTo>
                    <a:cubicBezTo>
                      <a:pt x="120" y="136"/>
                      <a:pt x="127" y="128"/>
                      <a:pt x="127" y="118"/>
                    </a:cubicBezTo>
                    <a:cubicBezTo>
                      <a:pt x="127" y="117"/>
                      <a:pt x="127" y="117"/>
                      <a:pt x="127" y="117"/>
                    </a:cubicBezTo>
                    <a:cubicBezTo>
                      <a:pt x="127" y="80"/>
                      <a:pt x="127" y="80"/>
                      <a:pt x="127" y="8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0"/>
                      <a:pt x="145" y="69"/>
                      <a:pt x="145" y="68"/>
                    </a:cubicBezTo>
                    <a:cubicBezTo>
                      <a:pt x="145" y="67"/>
                      <a:pt x="145" y="66"/>
                      <a:pt x="144" y="65"/>
                    </a:cubicBezTo>
                    <a:close/>
                    <a:moveTo>
                      <a:pt x="41" y="55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6" y="28"/>
                      <a:pt x="101" y="29"/>
                      <a:pt x="104" y="27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18" y="59"/>
                      <a:pt x="117" y="63"/>
                      <a:pt x="118" y="67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12" y="71"/>
                      <a:pt x="112" y="72"/>
                      <a:pt x="112" y="72"/>
                    </a:cubicBezTo>
                    <a:cubicBezTo>
                      <a:pt x="112" y="66"/>
                      <a:pt x="107" y="61"/>
                      <a:pt x="100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59"/>
                      <a:pt x="87" y="58"/>
                      <a:pt x="87" y="57"/>
                    </a:cubicBezTo>
                    <a:cubicBezTo>
                      <a:pt x="81" y="47"/>
                      <a:pt x="68" y="44"/>
                      <a:pt x="58" y="50"/>
                    </a:cubicBezTo>
                    <a:cubicBezTo>
                      <a:pt x="54" y="52"/>
                      <a:pt x="51" y="56"/>
                      <a:pt x="49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2" y="59"/>
                      <a:pt x="42" y="57"/>
                      <a:pt x="41" y="55"/>
                    </a:cubicBezTo>
                    <a:close/>
                    <a:moveTo>
                      <a:pt x="92" y="77"/>
                    </a:moveTo>
                    <a:cubicBezTo>
                      <a:pt x="91" y="77"/>
                      <a:pt x="91" y="77"/>
                      <a:pt x="91" y="77"/>
                    </a:cubicBezTo>
                    <a:cubicBezTo>
                      <a:pt x="90" y="77"/>
                      <a:pt x="90" y="77"/>
                      <a:pt x="90" y="76"/>
                    </a:cubicBezTo>
                    <a:cubicBezTo>
                      <a:pt x="90" y="75"/>
                      <a:pt x="90" y="75"/>
                      <a:pt x="91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4" y="75"/>
                      <a:pt x="95" y="76"/>
                      <a:pt x="95" y="78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5" y="80"/>
                      <a:pt x="95" y="80"/>
                      <a:pt x="94" y="80"/>
                    </a:cubicBezTo>
                    <a:cubicBezTo>
                      <a:pt x="93" y="80"/>
                      <a:pt x="92" y="80"/>
                      <a:pt x="92" y="79"/>
                    </a:cubicBezTo>
                    <a:cubicBezTo>
                      <a:pt x="92" y="78"/>
                      <a:pt x="92" y="78"/>
                      <a:pt x="92" y="78"/>
                    </a:cubicBezTo>
                    <a:cubicBezTo>
                      <a:pt x="92" y="78"/>
                      <a:pt x="92" y="77"/>
                      <a:pt x="92" y="77"/>
                    </a:cubicBezTo>
                    <a:close/>
                    <a:moveTo>
                      <a:pt x="92" y="126"/>
                    </a:move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1"/>
                      <a:pt x="93" y="120"/>
                      <a:pt x="94" y="120"/>
                    </a:cubicBezTo>
                    <a:cubicBezTo>
                      <a:pt x="95" y="120"/>
                      <a:pt x="95" y="121"/>
                      <a:pt x="95" y="122"/>
                    </a:cubicBezTo>
                    <a:cubicBezTo>
                      <a:pt x="95" y="125"/>
                      <a:pt x="95" y="125"/>
                      <a:pt x="95" y="125"/>
                    </a:cubicBezTo>
                    <a:cubicBezTo>
                      <a:pt x="95" y="126"/>
                      <a:pt x="95" y="127"/>
                      <a:pt x="95" y="127"/>
                    </a:cubicBezTo>
                    <a:cubicBezTo>
                      <a:pt x="94" y="128"/>
                      <a:pt x="94" y="128"/>
                      <a:pt x="93" y="128"/>
                    </a:cubicBezTo>
                    <a:cubicBezTo>
                      <a:pt x="93" y="128"/>
                      <a:pt x="93" y="128"/>
                      <a:pt x="93" y="128"/>
                    </a:cubicBezTo>
                    <a:cubicBezTo>
                      <a:pt x="92" y="127"/>
                      <a:pt x="92" y="126"/>
                      <a:pt x="92" y="126"/>
                    </a:cubicBezTo>
                    <a:close/>
                    <a:moveTo>
                      <a:pt x="19" y="83"/>
                    </a:moveTo>
                    <a:cubicBezTo>
                      <a:pt x="19" y="83"/>
                      <a:pt x="20" y="84"/>
                      <a:pt x="20" y="85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20" y="90"/>
                      <a:pt x="19" y="91"/>
                      <a:pt x="19" y="91"/>
                    </a:cubicBezTo>
                    <a:cubicBezTo>
                      <a:pt x="18" y="91"/>
                      <a:pt x="17" y="90"/>
                      <a:pt x="17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84"/>
                      <a:pt x="18" y="83"/>
                      <a:pt x="19" y="83"/>
                    </a:cubicBezTo>
                    <a:close/>
                    <a:moveTo>
                      <a:pt x="17" y="80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5"/>
                      <a:pt x="18" y="75"/>
                      <a:pt x="19" y="75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20" y="75"/>
                      <a:pt x="21" y="75"/>
                      <a:pt x="21" y="76"/>
                    </a:cubicBezTo>
                    <a:cubicBezTo>
                      <a:pt x="21" y="77"/>
                      <a:pt x="21" y="77"/>
                      <a:pt x="20" y="77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81"/>
                      <a:pt x="19" y="81"/>
                      <a:pt x="19" y="81"/>
                    </a:cubicBezTo>
                    <a:cubicBezTo>
                      <a:pt x="18" y="81"/>
                      <a:pt x="17" y="81"/>
                      <a:pt x="17" y="80"/>
                    </a:cubicBezTo>
                    <a:close/>
                    <a:moveTo>
                      <a:pt x="19" y="93"/>
                    </a:moveTo>
                    <a:cubicBezTo>
                      <a:pt x="19" y="93"/>
                      <a:pt x="20" y="93"/>
                      <a:pt x="20" y="94"/>
                    </a:cubicBezTo>
                    <a:cubicBezTo>
                      <a:pt x="20" y="99"/>
                      <a:pt x="20" y="99"/>
                      <a:pt x="20" y="99"/>
                    </a:cubicBezTo>
                    <a:cubicBezTo>
                      <a:pt x="20" y="100"/>
                      <a:pt x="19" y="100"/>
                      <a:pt x="19" y="100"/>
                    </a:cubicBezTo>
                    <a:cubicBezTo>
                      <a:pt x="18" y="100"/>
                      <a:pt x="17" y="100"/>
                      <a:pt x="17" y="99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7" y="93"/>
                      <a:pt x="18" y="93"/>
                      <a:pt x="19" y="93"/>
                    </a:cubicBezTo>
                    <a:close/>
                    <a:moveTo>
                      <a:pt x="19" y="102"/>
                    </a:moveTo>
                    <a:cubicBezTo>
                      <a:pt x="19" y="102"/>
                      <a:pt x="20" y="103"/>
                      <a:pt x="20" y="104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20" y="109"/>
                      <a:pt x="19" y="110"/>
                      <a:pt x="19" y="110"/>
                    </a:cubicBezTo>
                    <a:cubicBezTo>
                      <a:pt x="18" y="110"/>
                      <a:pt x="17" y="109"/>
                      <a:pt x="17" y="108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3"/>
                      <a:pt x="18" y="102"/>
                      <a:pt x="19" y="102"/>
                    </a:cubicBezTo>
                    <a:close/>
                    <a:moveTo>
                      <a:pt x="19" y="112"/>
                    </a:moveTo>
                    <a:cubicBezTo>
                      <a:pt x="19" y="112"/>
                      <a:pt x="20" y="112"/>
                      <a:pt x="20" y="113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20" y="119"/>
                      <a:pt x="19" y="119"/>
                      <a:pt x="19" y="119"/>
                    </a:cubicBezTo>
                    <a:cubicBezTo>
                      <a:pt x="18" y="119"/>
                      <a:pt x="17" y="119"/>
                      <a:pt x="17" y="118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17" y="112"/>
                      <a:pt x="18" y="112"/>
                      <a:pt x="19" y="112"/>
                    </a:cubicBezTo>
                    <a:close/>
                    <a:moveTo>
                      <a:pt x="19" y="121"/>
                    </a:moveTo>
                    <a:cubicBezTo>
                      <a:pt x="19" y="121"/>
                      <a:pt x="20" y="122"/>
                      <a:pt x="20" y="123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3" y="126"/>
                      <a:pt x="24" y="127"/>
                      <a:pt x="24" y="127"/>
                    </a:cubicBezTo>
                    <a:cubicBezTo>
                      <a:pt x="24" y="128"/>
                      <a:pt x="23" y="129"/>
                      <a:pt x="22" y="129"/>
                    </a:cubicBezTo>
                    <a:cubicBezTo>
                      <a:pt x="19" y="129"/>
                      <a:pt x="19" y="129"/>
                      <a:pt x="19" y="129"/>
                    </a:cubicBezTo>
                    <a:cubicBezTo>
                      <a:pt x="18" y="129"/>
                      <a:pt x="17" y="128"/>
                      <a:pt x="17" y="127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17" y="122"/>
                      <a:pt x="18" y="121"/>
                      <a:pt x="19" y="121"/>
                    </a:cubicBezTo>
                    <a:close/>
                    <a:moveTo>
                      <a:pt x="77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1" y="77"/>
                      <a:pt x="71" y="77"/>
                      <a:pt x="71" y="76"/>
                    </a:cubicBezTo>
                    <a:cubicBezTo>
                      <a:pt x="71" y="75"/>
                      <a:pt x="71" y="75"/>
                      <a:pt x="72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8" y="75"/>
                      <a:pt x="78" y="75"/>
                      <a:pt x="78" y="76"/>
                    </a:cubicBezTo>
                    <a:cubicBezTo>
                      <a:pt x="78" y="77"/>
                      <a:pt x="78" y="77"/>
                      <a:pt x="77" y="77"/>
                    </a:cubicBezTo>
                    <a:close/>
                    <a:moveTo>
                      <a:pt x="79" y="126"/>
                    </a:moveTo>
                    <a:cubicBezTo>
                      <a:pt x="80" y="126"/>
                      <a:pt x="81" y="127"/>
                      <a:pt x="81" y="127"/>
                    </a:cubicBezTo>
                    <a:cubicBezTo>
                      <a:pt x="81" y="128"/>
                      <a:pt x="80" y="129"/>
                      <a:pt x="7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4" y="129"/>
                      <a:pt x="73" y="128"/>
                      <a:pt x="73" y="127"/>
                    </a:cubicBezTo>
                    <a:cubicBezTo>
                      <a:pt x="73" y="127"/>
                      <a:pt x="74" y="126"/>
                      <a:pt x="75" y="126"/>
                    </a:cubicBezTo>
                    <a:lnTo>
                      <a:pt x="79" y="126"/>
                    </a:lnTo>
                    <a:close/>
                    <a:moveTo>
                      <a:pt x="71" y="127"/>
                    </a:moveTo>
                    <a:cubicBezTo>
                      <a:pt x="71" y="128"/>
                      <a:pt x="71" y="129"/>
                      <a:pt x="70" y="129"/>
                    </a:cubicBezTo>
                    <a:cubicBezTo>
                      <a:pt x="65" y="129"/>
                      <a:pt x="65" y="129"/>
                      <a:pt x="65" y="129"/>
                    </a:cubicBezTo>
                    <a:cubicBezTo>
                      <a:pt x="64" y="129"/>
                      <a:pt x="64" y="128"/>
                      <a:pt x="64" y="127"/>
                    </a:cubicBezTo>
                    <a:cubicBezTo>
                      <a:pt x="64" y="127"/>
                      <a:pt x="64" y="126"/>
                      <a:pt x="65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7"/>
                      <a:pt x="71" y="127"/>
                    </a:cubicBezTo>
                    <a:close/>
                    <a:moveTo>
                      <a:pt x="67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2" y="77"/>
                      <a:pt x="61" y="77"/>
                      <a:pt x="61" y="76"/>
                    </a:cubicBezTo>
                    <a:cubicBezTo>
                      <a:pt x="61" y="75"/>
                      <a:pt x="62" y="75"/>
                      <a:pt x="63" y="7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8" y="75"/>
                      <a:pt x="69" y="75"/>
                      <a:pt x="69" y="76"/>
                    </a:cubicBezTo>
                    <a:cubicBezTo>
                      <a:pt x="69" y="77"/>
                      <a:pt x="68" y="77"/>
                      <a:pt x="67" y="77"/>
                    </a:cubicBezTo>
                    <a:close/>
                    <a:moveTo>
                      <a:pt x="62" y="127"/>
                    </a:moveTo>
                    <a:cubicBezTo>
                      <a:pt x="62" y="128"/>
                      <a:pt x="61" y="129"/>
                      <a:pt x="60" y="129"/>
                    </a:cubicBezTo>
                    <a:cubicBezTo>
                      <a:pt x="56" y="129"/>
                      <a:pt x="56" y="129"/>
                      <a:pt x="56" y="129"/>
                    </a:cubicBezTo>
                    <a:cubicBezTo>
                      <a:pt x="55" y="129"/>
                      <a:pt x="54" y="128"/>
                      <a:pt x="54" y="127"/>
                    </a:cubicBezTo>
                    <a:cubicBezTo>
                      <a:pt x="54" y="127"/>
                      <a:pt x="55" y="126"/>
                      <a:pt x="56" y="126"/>
                    </a:cubicBezTo>
                    <a:cubicBezTo>
                      <a:pt x="60" y="126"/>
                      <a:pt x="60" y="126"/>
                      <a:pt x="60" y="126"/>
                    </a:cubicBezTo>
                    <a:cubicBezTo>
                      <a:pt x="61" y="126"/>
                      <a:pt x="62" y="127"/>
                      <a:pt x="62" y="127"/>
                    </a:cubicBezTo>
                    <a:close/>
                    <a:moveTo>
                      <a:pt x="58" y="77"/>
                    </a:moveTo>
                    <a:cubicBezTo>
                      <a:pt x="53" y="77"/>
                      <a:pt x="53" y="77"/>
                      <a:pt x="53" y="77"/>
                    </a:cubicBezTo>
                    <a:cubicBezTo>
                      <a:pt x="52" y="77"/>
                      <a:pt x="52" y="77"/>
                      <a:pt x="52" y="76"/>
                    </a:cubicBezTo>
                    <a:cubicBezTo>
                      <a:pt x="52" y="75"/>
                      <a:pt x="52" y="75"/>
                      <a:pt x="53" y="75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59" y="75"/>
                      <a:pt x="59" y="75"/>
                      <a:pt x="59" y="76"/>
                    </a:cubicBezTo>
                    <a:cubicBezTo>
                      <a:pt x="59" y="77"/>
                      <a:pt x="59" y="77"/>
                      <a:pt x="58" y="77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2" y="129"/>
                      <a:pt x="51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5" y="128"/>
                      <a:pt x="45" y="127"/>
                    </a:cubicBezTo>
                    <a:cubicBezTo>
                      <a:pt x="45" y="127"/>
                      <a:pt x="45" y="126"/>
                      <a:pt x="46" y="126"/>
                    </a:cubicBezTo>
                    <a:cubicBezTo>
                      <a:pt x="51" y="126"/>
                      <a:pt x="51" y="126"/>
                      <a:pt x="51" y="126"/>
                    </a:cubicBezTo>
                    <a:cubicBezTo>
                      <a:pt x="52" y="126"/>
                      <a:pt x="52" y="127"/>
                      <a:pt x="52" y="127"/>
                    </a:cubicBezTo>
                    <a:close/>
                    <a:moveTo>
                      <a:pt x="48" y="77"/>
                    </a:moveTo>
                    <a:cubicBezTo>
                      <a:pt x="44" y="77"/>
                      <a:pt x="44" y="77"/>
                      <a:pt x="44" y="77"/>
                    </a:cubicBezTo>
                    <a:cubicBezTo>
                      <a:pt x="43" y="77"/>
                      <a:pt x="42" y="77"/>
                      <a:pt x="42" y="76"/>
                    </a:cubicBezTo>
                    <a:cubicBezTo>
                      <a:pt x="42" y="75"/>
                      <a:pt x="43" y="75"/>
                      <a:pt x="4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5"/>
                      <a:pt x="50" y="75"/>
                      <a:pt x="50" y="76"/>
                    </a:cubicBezTo>
                    <a:cubicBezTo>
                      <a:pt x="50" y="77"/>
                      <a:pt x="49" y="77"/>
                      <a:pt x="48" y="77"/>
                    </a:cubicBezTo>
                    <a:close/>
                    <a:moveTo>
                      <a:pt x="43" y="127"/>
                    </a:moveTo>
                    <a:cubicBezTo>
                      <a:pt x="43" y="128"/>
                      <a:pt x="42" y="129"/>
                      <a:pt x="41" y="129"/>
                    </a:cubicBezTo>
                    <a:cubicBezTo>
                      <a:pt x="36" y="129"/>
                      <a:pt x="36" y="129"/>
                      <a:pt x="36" y="129"/>
                    </a:cubicBezTo>
                    <a:cubicBezTo>
                      <a:pt x="36" y="129"/>
                      <a:pt x="35" y="128"/>
                      <a:pt x="35" y="127"/>
                    </a:cubicBezTo>
                    <a:cubicBezTo>
                      <a:pt x="35" y="127"/>
                      <a:pt x="36" y="126"/>
                      <a:pt x="36" y="126"/>
                    </a:cubicBezTo>
                    <a:cubicBezTo>
                      <a:pt x="41" y="126"/>
                      <a:pt x="41" y="126"/>
                      <a:pt x="41" y="126"/>
                    </a:cubicBezTo>
                    <a:cubicBezTo>
                      <a:pt x="42" y="126"/>
                      <a:pt x="43" y="127"/>
                      <a:pt x="43" y="127"/>
                    </a:cubicBezTo>
                    <a:close/>
                    <a:moveTo>
                      <a:pt x="89" y="129"/>
                    </a:moveTo>
                    <a:cubicBezTo>
                      <a:pt x="84" y="129"/>
                      <a:pt x="84" y="129"/>
                      <a:pt x="84" y="129"/>
                    </a:cubicBezTo>
                    <a:cubicBezTo>
                      <a:pt x="83" y="129"/>
                      <a:pt x="83" y="128"/>
                      <a:pt x="83" y="127"/>
                    </a:cubicBezTo>
                    <a:cubicBezTo>
                      <a:pt x="83" y="127"/>
                      <a:pt x="83" y="126"/>
                      <a:pt x="84" y="126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0" y="126"/>
                      <a:pt x="90" y="127"/>
                      <a:pt x="90" y="127"/>
                    </a:cubicBezTo>
                    <a:cubicBezTo>
                      <a:pt x="90" y="128"/>
                      <a:pt x="90" y="129"/>
                      <a:pt x="89" y="129"/>
                    </a:cubicBezTo>
                    <a:close/>
                    <a:moveTo>
                      <a:pt x="82" y="77"/>
                    </a:moveTo>
                    <a:cubicBezTo>
                      <a:pt x="81" y="77"/>
                      <a:pt x="80" y="77"/>
                      <a:pt x="80" y="76"/>
                    </a:cubicBezTo>
                    <a:cubicBezTo>
                      <a:pt x="80" y="75"/>
                      <a:pt x="81" y="75"/>
                      <a:pt x="82" y="75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5"/>
                      <a:pt x="88" y="75"/>
                      <a:pt x="88" y="76"/>
                    </a:cubicBezTo>
                    <a:cubicBezTo>
                      <a:pt x="88" y="77"/>
                      <a:pt x="87" y="77"/>
                      <a:pt x="86" y="77"/>
                    </a:cubicBezTo>
                    <a:lnTo>
                      <a:pt x="82" y="77"/>
                    </a:lnTo>
                    <a:close/>
                    <a:moveTo>
                      <a:pt x="59" y="61"/>
                    </a:moveTo>
                    <a:cubicBezTo>
                      <a:pt x="59" y="60"/>
                      <a:pt x="60" y="59"/>
                      <a:pt x="61" y="58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66" y="54"/>
                      <a:pt x="68" y="54"/>
                      <a:pt x="70" y="54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8"/>
                      <a:pt x="68" y="58"/>
                      <a:pt x="65" y="60"/>
                    </a:cubicBezTo>
                    <a:cubicBezTo>
                      <a:pt x="65" y="60"/>
                      <a:pt x="65" y="60"/>
                      <a:pt x="65" y="61"/>
                    </a:cubicBezTo>
                    <a:lnTo>
                      <a:pt x="59" y="61"/>
                    </a:lnTo>
                    <a:close/>
                    <a:moveTo>
                      <a:pt x="40" y="76"/>
                    </a:moveTo>
                    <a:cubicBezTo>
                      <a:pt x="40" y="77"/>
                      <a:pt x="40" y="77"/>
                      <a:pt x="39" y="77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3" y="77"/>
                      <a:pt x="33" y="77"/>
                      <a:pt x="33" y="76"/>
                    </a:cubicBezTo>
                    <a:cubicBezTo>
                      <a:pt x="33" y="75"/>
                      <a:pt x="33" y="75"/>
                      <a:pt x="34" y="75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0" y="76"/>
                    </a:cubicBezTo>
                    <a:close/>
                    <a:moveTo>
                      <a:pt x="33" y="127"/>
                    </a:moveTo>
                    <a:cubicBezTo>
                      <a:pt x="33" y="128"/>
                      <a:pt x="33" y="129"/>
                      <a:pt x="32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6" y="129"/>
                      <a:pt x="26" y="128"/>
                      <a:pt x="26" y="127"/>
                    </a:cubicBezTo>
                    <a:cubicBezTo>
                      <a:pt x="26" y="127"/>
                      <a:pt x="26" y="126"/>
                      <a:pt x="27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3" y="126"/>
                      <a:pt x="33" y="127"/>
                      <a:pt x="33" y="127"/>
                    </a:cubicBezTo>
                    <a:close/>
                    <a:moveTo>
                      <a:pt x="29" y="77"/>
                    </a:moveTo>
                    <a:cubicBezTo>
                      <a:pt x="24" y="77"/>
                      <a:pt x="24" y="77"/>
                      <a:pt x="24" y="77"/>
                    </a:cubicBezTo>
                    <a:cubicBezTo>
                      <a:pt x="24" y="77"/>
                      <a:pt x="23" y="77"/>
                      <a:pt x="23" y="76"/>
                    </a:cubicBezTo>
                    <a:cubicBezTo>
                      <a:pt x="23" y="75"/>
                      <a:pt x="24" y="75"/>
                      <a:pt x="24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31" y="75"/>
                      <a:pt x="31" y="76"/>
                    </a:cubicBezTo>
                    <a:cubicBezTo>
                      <a:pt x="31" y="77"/>
                      <a:pt x="30" y="77"/>
                      <a:pt x="29" y="77"/>
                    </a:cubicBezTo>
                    <a:close/>
                    <a:moveTo>
                      <a:pt x="15" y="57"/>
                    </a:moveTo>
                    <a:cubicBezTo>
                      <a:pt x="17" y="61"/>
                      <a:pt x="17" y="61"/>
                      <a:pt x="17" y="6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2" y="60"/>
                      <a:pt x="12" y="59"/>
                    </a:cubicBezTo>
                    <a:cubicBezTo>
                      <a:pt x="13" y="58"/>
                      <a:pt x="14" y="58"/>
                      <a:pt x="15" y="57"/>
                    </a:cubicBezTo>
                    <a:close/>
                    <a:moveTo>
                      <a:pt x="117" y="118"/>
                    </a:moveTo>
                    <a:cubicBezTo>
                      <a:pt x="117" y="122"/>
                      <a:pt x="115" y="125"/>
                      <a:pt x="112" y="127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2"/>
                      <a:pt x="111" y="112"/>
                      <a:pt x="110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5" y="118"/>
                      <a:pt x="95" y="119"/>
                      <a:pt x="94" y="119"/>
                    </a:cubicBezTo>
                    <a:cubicBezTo>
                      <a:pt x="93" y="119"/>
                      <a:pt x="92" y="118"/>
                      <a:pt x="92" y="117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92" y="112"/>
                      <a:pt x="92" y="112"/>
                      <a:pt x="92" y="112"/>
                    </a:cubicBezTo>
                    <a:cubicBezTo>
                      <a:pt x="88" y="111"/>
                      <a:pt x="85" y="106"/>
                      <a:pt x="85" y="100"/>
                    </a:cubicBezTo>
                    <a:cubicBezTo>
                      <a:pt x="85" y="94"/>
                      <a:pt x="85" y="94"/>
                      <a:pt x="85" y="94"/>
                    </a:cubicBezTo>
                    <a:cubicBezTo>
                      <a:pt x="85" y="90"/>
                      <a:pt x="86" y="87"/>
                      <a:pt x="89" y="85"/>
                    </a:cubicBezTo>
                    <a:cubicBezTo>
                      <a:pt x="89" y="84"/>
                      <a:pt x="89" y="84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89" y="84"/>
                      <a:pt x="89" y="84"/>
                      <a:pt x="89" y="85"/>
                    </a:cubicBezTo>
                    <a:cubicBezTo>
                      <a:pt x="90" y="83"/>
                      <a:pt x="92" y="82"/>
                      <a:pt x="95" y="82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2" y="82"/>
                      <a:pt x="112" y="82"/>
                      <a:pt x="112" y="80"/>
                    </a:cubicBezTo>
                    <a:cubicBezTo>
                      <a:pt x="112" y="80"/>
                      <a:pt x="112" y="80"/>
                      <a:pt x="112" y="80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16" y="87"/>
                      <a:pt x="116" y="87"/>
                      <a:pt x="115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3" y="87"/>
                      <a:pt x="90" y="90"/>
                      <a:pt x="90" y="94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104"/>
                      <a:pt x="93" y="108"/>
                      <a:pt x="97" y="10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6" y="108"/>
                      <a:pt x="116" y="107"/>
                      <a:pt x="117" y="107"/>
                    </a:cubicBezTo>
                    <a:cubicBezTo>
                      <a:pt x="117" y="117"/>
                      <a:pt x="117" y="117"/>
                      <a:pt x="117" y="117"/>
                    </a:cubicBezTo>
                    <a:lnTo>
                      <a:pt x="117" y="118"/>
                    </a:lnTo>
                    <a:close/>
                    <a:moveTo>
                      <a:pt x="103" y="97"/>
                    </a:moveTo>
                    <a:cubicBezTo>
                      <a:pt x="103" y="99"/>
                      <a:pt x="102" y="101"/>
                      <a:pt x="100" y="101"/>
                    </a:cubicBezTo>
                    <a:cubicBezTo>
                      <a:pt x="98" y="101"/>
                      <a:pt x="96" y="99"/>
                      <a:pt x="96" y="97"/>
                    </a:cubicBezTo>
                    <a:cubicBezTo>
                      <a:pt x="96" y="95"/>
                      <a:pt x="98" y="94"/>
                      <a:pt x="100" y="94"/>
                    </a:cubicBezTo>
                    <a:cubicBezTo>
                      <a:pt x="102" y="94"/>
                      <a:pt x="103" y="95"/>
                      <a:pt x="103" y="97"/>
                    </a:cubicBezTo>
                    <a:close/>
                    <a:moveTo>
                      <a:pt x="112" y="78"/>
                    </a:moveTo>
                    <a:cubicBezTo>
                      <a:pt x="112" y="74"/>
                      <a:pt x="112" y="74"/>
                      <a:pt x="112" y="74"/>
                    </a:cubicBezTo>
                    <a:cubicBezTo>
                      <a:pt x="121" y="69"/>
                      <a:pt x="121" y="69"/>
                      <a:pt x="121" y="69"/>
                    </a:cubicBezTo>
                    <a:cubicBezTo>
                      <a:pt x="121" y="69"/>
                      <a:pt x="121" y="68"/>
                      <a:pt x="121" y="68"/>
                    </a:cubicBezTo>
                    <a:cubicBezTo>
                      <a:pt x="122" y="67"/>
                      <a:pt x="121" y="67"/>
                      <a:pt x="121" y="67"/>
                    </a:cubicBezTo>
                    <a:cubicBezTo>
                      <a:pt x="120" y="64"/>
                      <a:pt x="121" y="60"/>
                      <a:pt x="123" y="59"/>
                    </a:cubicBezTo>
                    <a:cubicBezTo>
                      <a:pt x="123" y="59"/>
                      <a:pt x="124" y="59"/>
                      <a:pt x="124" y="58"/>
                    </a:cubicBezTo>
                    <a:cubicBezTo>
                      <a:pt x="124" y="58"/>
                      <a:pt x="125" y="58"/>
                      <a:pt x="125" y="58"/>
                    </a:cubicBezTo>
                    <a:cubicBezTo>
                      <a:pt x="125" y="57"/>
                      <a:pt x="125" y="57"/>
                      <a:pt x="125" y="5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6" y="24"/>
                      <a:pt x="105" y="24"/>
                      <a:pt x="105" y="24"/>
                    </a:cubicBezTo>
                    <a:cubicBezTo>
                      <a:pt x="105" y="24"/>
                      <a:pt x="104" y="24"/>
                      <a:pt x="104" y="24"/>
                    </a:cubicBezTo>
                    <a:cubicBezTo>
                      <a:pt x="104" y="24"/>
                      <a:pt x="103" y="24"/>
                      <a:pt x="103" y="24"/>
                    </a:cubicBezTo>
                    <a:cubicBezTo>
                      <a:pt x="101" y="26"/>
                      <a:pt x="97" y="25"/>
                      <a:pt x="95" y="22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2"/>
                      <a:pt x="95" y="21"/>
                      <a:pt x="94" y="21"/>
                    </a:cubicBezTo>
                    <a:cubicBezTo>
                      <a:pt x="94" y="21"/>
                      <a:pt x="94" y="21"/>
                      <a:pt x="93" y="2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3"/>
                      <a:pt x="38" y="54"/>
                      <a:pt x="38" y="5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9" y="57"/>
                      <a:pt x="39" y="59"/>
                      <a:pt x="39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34" y="65"/>
                      <a:pt x="134" y="65"/>
                      <a:pt x="134" y="65"/>
                    </a:cubicBezTo>
                    <a:lnTo>
                      <a:pt x="112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685800"/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2613999" y="2085458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525152" y="3792921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205416" y="3792920"/>
            <a:ext cx="1144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200" b="1" spc="1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200" dirty="0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65642" y="1163225"/>
            <a:ext cx="29726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zh-CN" altLang="en-US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点击添加标题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4365642" y="1504085"/>
            <a:ext cx="4243103" cy="8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1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6819" y="2925742"/>
            <a:ext cx="31724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zh-CN" sz="13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sz="1300" b="1" spc="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564716" y="3234241"/>
            <a:ext cx="448211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500 case studies for the classical PPT, make sure you will be satisfied. ……RAPIDPPT differs from the traditional production model, and create a new PPT experience.</a:t>
            </a:r>
            <a:endParaRPr lang="en-US" altLang="zh-CN" sz="11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Box 13"/>
          <p:cNvSpPr txBox="1"/>
          <p:nvPr/>
        </p:nvSpPr>
        <p:spPr bwMode="auto">
          <a:xfrm>
            <a:off x="2285084" y="2434601"/>
            <a:ext cx="1580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500" b="1" spc="130">
                <a:solidFill>
                  <a:srgbClr val="C30D2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685800"/>
            <a:r>
              <a:rPr lang="zh-CN" altLang="en-US" sz="1300" dirty="0">
                <a:solidFill>
                  <a:prstClr val="black">
                    <a:lumMod val="85000"/>
                    <a:lumOff val="15000"/>
                  </a:prstClr>
                </a:solidFill>
              </a:rPr>
              <a:t>点击添加标题</a:t>
            </a:r>
            <a:endParaRPr lang="zh-CN" altLang="en-US" sz="13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54202" y="976558"/>
            <a:ext cx="1557910" cy="1088690"/>
            <a:chOff x="2001233" y="1094040"/>
            <a:chExt cx="1557910" cy="1088690"/>
          </a:xfrm>
        </p:grpSpPr>
        <p:sp>
          <p:nvSpPr>
            <p:cNvPr id="9" name="Freeform 57"/>
            <p:cNvSpPr/>
            <p:nvPr/>
          </p:nvSpPr>
          <p:spPr bwMode="auto">
            <a:xfrm>
              <a:off x="2001233" y="1411124"/>
              <a:ext cx="1557910" cy="771606"/>
            </a:xfrm>
            <a:custGeom>
              <a:avLst/>
              <a:gdLst>
                <a:gd name="T0" fmla="*/ 2147483647 w 204"/>
                <a:gd name="T1" fmla="*/ 0 h 101"/>
                <a:gd name="T2" fmla="*/ 2147483647 w 204"/>
                <a:gd name="T3" fmla="*/ 2147483647 h 101"/>
                <a:gd name="T4" fmla="*/ 0 w 204"/>
                <a:gd name="T5" fmla="*/ 2147483647 h 101"/>
                <a:gd name="T6" fmla="*/ 2147483647 w 204"/>
                <a:gd name="T7" fmla="*/ 2147483647 h 101"/>
                <a:gd name="T8" fmla="*/ 2147483647 w 204"/>
                <a:gd name="T9" fmla="*/ 2147483647 h 101"/>
                <a:gd name="T10" fmla="*/ 2147483647 w 204"/>
                <a:gd name="T11" fmla="*/ 2147483647 h 101"/>
                <a:gd name="T12" fmla="*/ 2147483647 w 204"/>
                <a:gd name="T13" fmla="*/ 2147483647 h 101"/>
                <a:gd name="T14" fmla="*/ 2147483647 w 204"/>
                <a:gd name="T15" fmla="*/ 2147483647 h 101"/>
                <a:gd name="T16" fmla="*/ 2147483647 w 204"/>
                <a:gd name="T17" fmla="*/ 0 h 1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101">
                  <a:moveTo>
                    <a:pt x="102" y="0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52" y="29"/>
                    <a:pt x="23" y="43"/>
                    <a:pt x="0" y="65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54" y="84"/>
                    <a:pt x="78" y="74"/>
                    <a:pt x="104" y="74"/>
                  </a:cubicBezTo>
                  <a:cubicBezTo>
                    <a:pt x="129" y="74"/>
                    <a:pt x="151" y="83"/>
                    <a:pt x="168" y="97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182" y="41"/>
                    <a:pt x="152" y="27"/>
                    <a:pt x="120" y="24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8A0200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46945" y="1094040"/>
              <a:ext cx="1150490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584303" y="1806209"/>
            <a:ext cx="1430971" cy="1603839"/>
            <a:chOff x="3331334" y="1923691"/>
            <a:chExt cx="1430971" cy="1603839"/>
          </a:xfrm>
        </p:grpSpPr>
        <p:sp>
          <p:nvSpPr>
            <p:cNvPr id="12" name="Freeform 58"/>
            <p:cNvSpPr/>
            <p:nvPr/>
          </p:nvSpPr>
          <p:spPr bwMode="auto">
            <a:xfrm>
              <a:off x="3331334" y="1923691"/>
              <a:ext cx="764257" cy="1603839"/>
            </a:xfrm>
            <a:custGeom>
              <a:avLst/>
              <a:gdLst>
                <a:gd name="T0" fmla="*/ 2147483647 w 100"/>
                <a:gd name="T1" fmla="*/ 2147483647 h 210"/>
                <a:gd name="T2" fmla="*/ 2147483647 w 100"/>
                <a:gd name="T3" fmla="*/ 0 h 210"/>
                <a:gd name="T4" fmla="*/ 0 w 100"/>
                <a:gd name="T5" fmla="*/ 2147483647 h 210"/>
                <a:gd name="T6" fmla="*/ 2147483647 w 100"/>
                <a:gd name="T7" fmla="*/ 2147483647 h 210"/>
                <a:gd name="T8" fmla="*/ 2147483647 w 100"/>
                <a:gd name="T9" fmla="*/ 2147483647 h 210"/>
                <a:gd name="T10" fmla="*/ 2147483647 w 100"/>
                <a:gd name="T11" fmla="*/ 2147483647 h 210"/>
                <a:gd name="T12" fmla="*/ 2147483647 w 100"/>
                <a:gd name="T13" fmla="*/ 2147483647 h 210"/>
                <a:gd name="T14" fmla="*/ 2147483647 w 100"/>
                <a:gd name="T15" fmla="*/ 2147483647 h 210"/>
                <a:gd name="T16" fmla="*/ 2147483647 w 100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10">
                  <a:moveTo>
                    <a:pt x="80" y="91"/>
                  </a:moveTo>
                  <a:cubicBezTo>
                    <a:pt x="76" y="55"/>
                    <a:pt x="60" y="24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8" y="54"/>
                    <a:pt x="30" y="79"/>
                    <a:pt x="30" y="106"/>
                  </a:cubicBezTo>
                  <a:cubicBezTo>
                    <a:pt x="30" y="133"/>
                    <a:pt x="19" y="156"/>
                    <a:pt x="3" y="174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61" y="187"/>
                    <a:pt x="76" y="156"/>
                    <a:pt x="80" y="122"/>
                  </a:cubicBezTo>
                  <a:cubicBezTo>
                    <a:pt x="100" y="106"/>
                    <a:pt x="100" y="106"/>
                    <a:pt x="100" y="106"/>
                  </a:cubicBezTo>
                  <a:lnTo>
                    <a:pt x="80" y="9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95591" y="2559072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56869" y="1828256"/>
            <a:ext cx="1434327" cy="1559746"/>
            <a:chOff x="803900" y="1945738"/>
            <a:chExt cx="1434327" cy="1559746"/>
          </a:xfrm>
        </p:grpSpPr>
        <p:sp>
          <p:nvSpPr>
            <p:cNvPr id="15" name="Freeform 55"/>
            <p:cNvSpPr/>
            <p:nvPr/>
          </p:nvSpPr>
          <p:spPr bwMode="auto">
            <a:xfrm>
              <a:off x="1473970" y="1945738"/>
              <a:ext cx="764257" cy="1559746"/>
            </a:xfrm>
            <a:custGeom>
              <a:avLst/>
              <a:gdLst>
                <a:gd name="T0" fmla="*/ 2147483647 w 100"/>
                <a:gd name="T1" fmla="*/ 2147483647 h 204"/>
                <a:gd name="T2" fmla="*/ 0 w 100"/>
                <a:gd name="T3" fmla="*/ 2147483647 h 204"/>
                <a:gd name="T4" fmla="*/ 2147483647 w 100"/>
                <a:gd name="T5" fmla="*/ 2147483647 h 204"/>
                <a:gd name="T6" fmla="*/ 2147483647 w 100"/>
                <a:gd name="T7" fmla="*/ 2147483647 h 204"/>
                <a:gd name="T8" fmla="*/ 2147483647 w 100"/>
                <a:gd name="T9" fmla="*/ 2147483647 h 204"/>
                <a:gd name="T10" fmla="*/ 2147483647 w 100"/>
                <a:gd name="T11" fmla="*/ 2147483647 h 204"/>
                <a:gd name="T12" fmla="*/ 2147483647 w 100"/>
                <a:gd name="T13" fmla="*/ 2147483647 h 204"/>
                <a:gd name="T14" fmla="*/ 2147483647 w 100"/>
                <a:gd name="T15" fmla="*/ 0 h 204"/>
                <a:gd name="T16" fmla="*/ 2147483647 w 100"/>
                <a:gd name="T17" fmla="*/ 2147483647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204">
                  <a:moveTo>
                    <a:pt x="24" y="85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8" y="153"/>
                    <a:pt x="41" y="181"/>
                    <a:pt x="61" y="204"/>
                  </a:cubicBezTo>
                  <a:cubicBezTo>
                    <a:pt x="97" y="167"/>
                    <a:pt x="97" y="167"/>
                    <a:pt x="97" y="167"/>
                  </a:cubicBezTo>
                  <a:cubicBezTo>
                    <a:pt x="83" y="150"/>
                    <a:pt x="74" y="128"/>
                    <a:pt x="74" y="103"/>
                  </a:cubicBezTo>
                  <a:cubicBezTo>
                    <a:pt x="74" y="78"/>
                    <a:pt x="84" y="54"/>
                    <a:pt x="100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2" y="23"/>
                    <a:pt x="28" y="53"/>
                    <a:pt x="24" y="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03900" y="2494326"/>
              <a:ext cx="66671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39505" y="3151009"/>
            <a:ext cx="1596491" cy="1056299"/>
            <a:chOff x="1986536" y="3268491"/>
            <a:chExt cx="1596491" cy="1056299"/>
          </a:xfrm>
        </p:grpSpPr>
        <p:sp>
          <p:nvSpPr>
            <p:cNvPr id="18" name="Freeform 56"/>
            <p:cNvSpPr/>
            <p:nvPr/>
          </p:nvSpPr>
          <p:spPr bwMode="auto">
            <a:xfrm>
              <a:off x="1986536" y="3268491"/>
              <a:ext cx="1596491" cy="762421"/>
            </a:xfrm>
            <a:custGeom>
              <a:avLst/>
              <a:gdLst>
                <a:gd name="T0" fmla="*/ 2147483647 w 209"/>
                <a:gd name="T1" fmla="*/ 0 h 100"/>
                <a:gd name="T2" fmla="*/ 0 w 209"/>
                <a:gd name="T3" fmla="*/ 2147483647 h 100"/>
                <a:gd name="T4" fmla="*/ 2147483647 w 209"/>
                <a:gd name="T5" fmla="*/ 2147483647 h 100"/>
                <a:gd name="T6" fmla="*/ 2147483647 w 209"/>
                <a:gd name="T7" fmla="*/ 2147483647 h 100"/>
                <a:gd name="T8" fmla="*/ 2147483647 w 209"/>
                <a:gd name="T9" fmla="*/ 2147483647 h 100"/>
                <a:gd name="T10" fmla="*/ 2147483647 w 209"/>
                <a:gd name="T11" fmla="*/ 2147483647 h 100"/>
                <a:gd name="T12" fmla="*/ 2147483647 w 209"/>
                <a:gd name="T13" fmla="*/ 2147483647 h 100"/>
                <a:gd name="T14" fmla="*/ 2147483647 w 209"/>
                <a:gd name="T15" fmla="*/ 2147483647 h 100"/>
                <a:gd name="T16" fmla="*/ 2147483647 w 209"/>
                <a:gd name="T17" fmla="*/ 0 h 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9" h="100">
                  <a:moveTo>
                    <a:pt x="36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3" y="60"/>
                    <a:pt x="54" y="76"/>
                    <a:pt x="89" y="8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54" y="77"/>
                    <a:pt x="185" y="62"/>
                    <a:pt x="209" y="40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55" y="20"/>
                    <a:pt x="132" y="30"/>
                    <a:pt x="106" y="30"/>
                  </a:cubicBezTo>
                  <a:cubicBezTo>
                    <a:pt x="79" y="30"/>
                    <a:pt x="54" y="18"/>
                    <a:pt x="36" y="0"/>
                  </a:cubicBezTo>
                  <a:close/>
                </a:path>
              </a:pathLst>
            </a:custGeom>
            <a:solidFill>
              <a:srgbClr val="8A0200"/>
            </a:solidFill>
            <a:ln>
              <a:solidFill>
                <a:schemeClr val="bg1"/>
              </a:solidFill>
            </a:ln>
            <a:effectLst/>
          </p:spPr>
          <p:txBody>
            <a:bodyPr/>
            <a:lstStyle/>
            <a:p>
              <a:pPr defTabSz="685800"/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38227" y="4040097"/>
              <a:ext cx="113619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685800">
                <a:lnSpc>
                  <a:spcPts val="1500"/>
                </a:lnSpc>
                <a:spcBef>
                  <a:spcPct val="0"/>
                </a:spcBef>
                <a:defRPr/>
              </a:pPr>
              <a:r>
                <a:rPr lang="zh-CN" altLang="en-US" sz="1100" kern="1100" spc="7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点击添加内容</a:t>
              </a:r>
              <a:endParaRPr lang="zh-CN" altLang="en-US" sz="1100" kern="1100" spc="7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78661" y="1431540"/>
            <a:ext cx="2257829" cy="883832"/>
            <a:chOff x="5440389" y="1411124"/>
            <a:chExt cx="2257829" cy="883832"/>
          </a:xfrm>
        </p:grpSpPr>
        <p:sp>
          <p:nvSpPr>
            <p:cNvPr id="21" name="矩形 91"/>
            <p:cNvSpPr>
              <a:spLocks noChangeArrowheads="1"/>
            </p:cNvSpPr>
            <p:nvPr/>
          </p:nvSpPr>
          <p:spPr bwMode="auto">
            <a:xfrm>
              <a:off x="5440389" y="1768145"/>
              <a:ext cx="2257829" cy="526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 坚持精益求精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449010" y="1411124"/>
              <a:ext cx="124074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687282" y="2477510"/>
            <a:ext cx="2381892" cy="1112705"/>
            <a:chOff x="5449010" y="2469969"/>
            <a:chExt cx="2381892" cy="1112705"/>
          </a:xfrm>
        </p:grpSpPr>
        <p:sp>
          <p:nvSpPr>
            <p:cNvPr id="24" name="矩形 91"/>
            <p:cNvSpPr>
              <a:spLocks noChangeArrowheads="1"/>
            </p:cNvSpPr>
            <p:nvPr/>
          </p:nvSpPr>
          <p:spPr bwMode="auto">
            <a:xfrm>
              <a:off x="5449010" y="2797844"/>
              <a:ext cx="238189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PPT, make sure you will be satisfied. 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449010" y="2469969"/>
              <a:ext cx="1079908" cy="35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zh-CN" altLang="en-US" sz="13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4" y="106972"/>
            <a:ext cx="767909" cy="2991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减号 6"/>
          <p:cNvSpPr/>
          <p:nvPr/>
        </p:nvSpPr>
        <p:spPr>
          <a:xfrm rot="21300000">
            <a:off x="480079" y="2213878"/>
            <a:ext cx="4201518" cy="481137"/>
          </a:xfrm>
          <a:prstGeom prst="mathMinus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任意多边形 7"/>
          <p:cNvSpPr/>
          <p:nvPr/>
        </p:nvSpPr>
        <p:spPr>
          <a:xfrm>
            <a:off x="2601145" y="988927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184912" numCol="1" spcCol="1270" anchor="ctr" anchorCtr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rgbClr val="8A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dirty="0">
              <a:solidFill>
                <a:srgbClr val="8A02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201810" y="2679912"/>
            <a:ext cx="1352788" cy="1183689"/>
          </a:xfrm>
          <a:custGeom>
            <a:avLst/>
            <a:gdLst>
              <a:gd name="connsiteX0" fmla="*/ 0 w 1352788"/>
              <a:gd name="connsiteY0" fmla="*/ 0 h 1183689"/>
              <a:gd name="connsiteX1" fmla="*/ 1352788 w 1352788"/>
              <a:gd name="connsiteY1" fmla="*/ 0 h 1183689"/>
              <a:gd name="connsiteX2" fmla="*/ 1352788 w 1352788"/>
              <a:gd name="connsiteY2" fmla="*/ 1183689 h 1183689"/>
              <a:gd name="connsiteX3" fmla="*/ 0 w 1352788"/>
              <a:gd name="connsiteY3" fmla="*/ 1183689 h 1183689"/>
              <a:gd name="connsiteX4" fmla="*/ 0 w 1352788"/>
              <a:gd name="connsiteY4" fmla="*/ 0 h 1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788" h="1183689">
                <a:moveTo>
                  <a:pt x="0" y="0"/>
                </a:moveTo>
                <a:lnTo>
                  <a:pt x="1352788" y="0"/>
                </a:lnTo>
                <a:lnTo>
                  <a:pt x="1352788" y="1183689"/>
                </a:lnTo>
                <a:lnTo>
                  <a:pt x="0" y="11836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b="1" spc="100" dirty="0">
                <a:solidFill>
                  <a:srgbClr val="8A02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 a title</a:t>
            </a:r>
            <a:endParaRPr lang="zh-CN" altLang="en-US" dirty="0">
              <a:solidFill>
                <a:srgbClr val="8A02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01810" y="1186208"/>
            <a:ext cx="1268239" cy="1127323"/>
            <a:chOff x="1093392" y="1282927"/>
            <a:chExt cx="1268239" cy="1127323"/>
          </a:xfrm>
        </p:grpSpPr>
        <p:sp>
          <p:nvSpPr>
            <p:cNvPr id="11" name="下箭头 10"/>
            <p:cNvSpPr/>
            <p:nvPr/>
          </p:nvSpPr>
          <p:spPr>
            <a:xfrm>
              <a:off x="1093392" y="1282927"/>
              <a:ext cx="1268239" cy="1127323"/>
            </a:xfrm>
            <a:prstGeom prst="downArrow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517628" y="1561934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85694" y="2595362"/>
            <a:ext cx="1268239" cy="1127323"/>
            <a:chOff x="3038026" y="2692081"/>
            <a:chExt cx="1268239" cy="1127323"/>
          </a:xfrm>
        </p:grpSpPr>
        <p:sp>
          <p:nvSpPr>
            <p:cNvPr id="14" name="上箭头 13"/>
            <p:cNvSpPr/>
            <p:nvPr/>
          </p:nvSpPr>
          <p:spPr>
            <a:xfrm>
              <a:off x="3038026" y="2692081"/>
              <a:ext cx="1268239" cy="1127323"/>
            </a:xfrm>
            <a:prstGeom prst="upArrow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442524" y="3067720"/>
              <a:ext cx="479566" cy="476826"/>
            </a:xfrm>
            <a:custGeom>
              <a:avLst/>
              <a:gdLst>
                <a:gd name="T0" fmla="*/ 140 w 145"/>
                <a:gd name="T1" fmla="*/ 124 h 144"/>
                <a:gd name="T2" fmla="*/ 106 w 145"/>
                <a:gd name="T3" fmla="*/ 89 h 144"/>
                <a:gd name="T4" fmla="*/ 105 w 145"/>
                <a:gd name="T5" fmla="*/ 88 h 144"/>
                <a:gd name="T6" fmla="*/ 114 w 145"/>
                <a:gd name="T7" fmla="*/ 57 h 144"/>
                <a:gd name="T8" fmla="*/ 57 w 145"/>
                <a:gd name="T9" fmla="*/ 0 h 144"/>
                <a:gd name="T10" fmla="*/ 0 w 145"/>
                <a:gd name="T11" fmla="*/ 57 h 144"/>
                <a:gd name="T12" fmla="*/ 57 w 145"/>
                <a:gd name="T13" fmla="*/ 114 h 144"/>
                <a:gd name="T14" fmla="*/ 88 w 145"/>
                <a:gd name="T15" fmla="*/ 105 h 144"/>
                <a:gd name="T16" fmla="*/ 89 w 145"/>
                <a:gd name="T17" fmla="*/ 106 h 144"/>
                <a:gd name="T18" fmla="*/ 124 w 145"/>
                <a:gd name="T19" fmla="*/ 140 h 144"/>
                <a:gd name="T20" fmla="*/ 132 w 145"/>
                <a:gd name="T21" fmla="*/ 144 h 144"/>
                <a:gd name="T22" fmla="*/ 140 w 145"/>
                <a:gd name="T23" fmla="*/ 140 h 144"/>
                <a:gd name="T24" fmla="*/ 140 w 145"/>
                <a:gd name="T25" fmla="*/ 124 h 144"/>
                <a:gd name="T26" fmla="*/ 57 w 145"/>
                <a:gd name="T27" fmla="*/ 96 h 144"/>
                <a:gd name="T28" fmla="*/ 18 w 145"/>
                <a:gd name="T29" fmla="*/ 57 h 144"/>
                <a:gd name="T30" fmla="*/ 57 w 145"/>
                <a:gd name="T31" fmla="*/ 18 h 144"/>
                <a:gd name="T32" fmla="*/ 96 w 145"/>
                <a:gd name="T33" fmla="*/ 57 h 144"/>
                <a:gd name="T34" fmla="*/ 57 w 145"/>
                <a:gd name="T35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4">
                  <a:moveTo>
                    <a:pt x="140" y="124"/>
                  </a:moveTo>
                  <a:cubicBezTo>
                    <a:pt x="106" y="89"/>
                    <a:pt x="106" y="89"/>
                    <a:pt x="106" y="89"/>
                  </a:cubicBezTo>
                  <a:cubicBezTo>
                    <a:pt x="106" y="89"/>
                    <a:pt x="105" y="88"/>
                    <a:pt x="105" y="88"/>
                  </a:cubicBezTo>
                  <a:cubicBezTo>
                    <a:pt x="111" y="79"/>
                    <a:pt x="114" y="68"/>
                    <a:pt x="114" y="57"/>
                  </a:cubicBezTo>
                  <a:cubicBezTo>
                    <a:pt x="114" y="26"/>
                    <a:pt x="88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8"/>
                    <a:pt x="26" y="114"/>
                    <a:pt x="57" y="114"/>
                  </a:cubicBezTo>
                  <a:cubicBezTo>
                    <a:pt x="68" y="114"/>
                    <a:pt x="79" y="111"/>
                    <a:pt x="88" y="105"/>
                  </a:cubicBezTo>
                  <a:cubicBezTo>
                    <a:pt x="88" y="105"/>
                    <a:pt x="89" y="106"/>
                    <a:pt x="89" y="106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6" y="143"/>
                    <a:pt x="129" y="144"/>
                    <a:pt x="132" y="144"/>
                  </a:cubicBezTo>
                  <a:cubicBezTo>
                    <a:pt x="135" y="144"/>
                    <a:pt x="138" y="143"/>
                    <a:pt x="140" y="140"/>
                  </a:cubicBezTo>
                  <a:cubicBezTo>
                    <a:pt x="145" y="136"/>
                    <a:pt x="145" y="128"/>
                    <a:pt x="140" y="124"/>
                  </a:cubicBezTo>
                  <a:moveTo>
                    <a:pt x="57" y="96"/>
                  </a:moveTo>
                  <a:cubicBezTo>
                    <a:pt x="36" y="96"/>
                    <a:pt x="18" y="78"/>
                    <a:pt x="18" y="57"/>
                  </a:cubicBezTo>
                  <a:cubicBezTo>
                    <a:pt x="18" y="35"/>
                    <a:pt x="36" y="18"/>
                    <a:pt x="57" y="18"/>
                  </a:cubicBezTo>
                  <a:cubicBezTo>
                    <a:pt x="78" y="18"/>
                    <a:pt x="96" y="35"/>
                    <a:pt x="96" y="57"/>
                  </a:cubicBezTo>
                  <a:cubicBezTo>
                    <a:pt x="96" y="78"/>
                    <a:pt x="78" y="96"/>
                    <a:pt x="57" y="96"/>
                  </a:cubicBezTo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25664" y="1146816"/>
            <a:ext cx="3510855" cy="2641092"/>
            <a:chOff x="4871767" y="1243535"/>
            <a:chExt cx="3510855" cy="2641092"/>
          </a:xfrm>
        </p:grpSpPr>
        <p:grpSp>
          <p:nvGrpSpPr>
            <p:cNvPr id="17" name="组合 16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21" name="矩形 20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矩形 21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628552" y="1020696"/>
            <a:ext cx="4015449" cy="2121764"/>
            <a:chOff x="964" y="531"/>
            <a:chExt cx="4506" cy="238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8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0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3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2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3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4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5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6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7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8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9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0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1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2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3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4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5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6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7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8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9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0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1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2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3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4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5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6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7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8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9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0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1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2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3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4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5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6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7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8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9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0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1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162" name="Group 4"/>
          <p:cNvGrpSpPr>
            <a:grpSpLocks noChangeAspect="1"/>
          </p:cNvGrpSpPr>
          <p:nvPr/>
        </p:nvGrpSpPr>
        <p:grpSpPr bwMode="auto">
          <a:xfrm>
            <a:off x="526662" y="1020696"/>
            <a:ext cx="4015449" cy="2121764"/>
            <a:chOff x="964" y="531"/>
            <a:chExt cx="4506" cy="2381"/>
          </a:xfrm>
          <a:solidFill>
            <a:srgbClr val="8A0200"/>
          </a:solidFill>
        </p:grpSpPr>
        <p:sp>
          <p:nvSpPr>
            <p:cNvPr id="163" name="Freeform 5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4" name="Freeform 6"/>
            <p:cNvSpPr/>
            <p:nvPr/>
          </p:nvSpPr>
          <p:spPr bwMode="auto">
            <a:xfrm>
              <a:off x="5058" y="912"/>
              <a:ext cx="36" cy="15"/>
            </a:xfrm>
            <a:custGeom>
              <a:avLst/>
              <a:gdLst>
                <a:gd name="T0" fmla="*/ 24 w 30"/>
                <a:gd name="T1" fmla="*/ 12 h 12"/>
                <a:gd name="T2" fmla="*/ 11 w 30"/>
                <a:gd name="T3" fmla="*/ 6 h 12"/>
                <a:gd name="T4" fmla="*/ 5 w 30"/>
                <a:gd name="T5" fmla="*/ 7 h 12"/>
                <a:gd name="T6" fmla="*/ 3 w 30"/>
                <a:gd name="T7" fmla="*/ 1 h 12"/>
                <a:gd name="T8" fmla="*/ 11 w 30"/>
                <a:gd name="T9" fmla="*/ 4 h 12"/>
                <a:gd name="T10" fmla="*/ 18 w 30"/>
                <a:gd name="T11" fmla="*/ 1 h 12"/>
                <a:gd name="T12" fmla="*/ 30 w 30"/>
                <a:gd name="T13" fmla="*/ 9 h 12"/>
                <a:gd name="T14" fmla="*/ 24 w 3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5" name="Freeform 7"/>
            <p:cNvSpPr/>
            <p:nvPr/>
          </p:nvSpPr>
          <p:spPr bwMode="auto">
            <a:xfrm>
              <a:off x="1943" y="601"/>
              <a:ext cx="39" cy="33"/>
            </a:xfrm>
            <a:custGeom>
              <a:avLst/>
              <a:gdLst>
                <a:gd name="T0" fmla="*/ 5 w 32"/>
                <a:gd name="T1" fmla="*/ 7 h 27"/>
                <a:gd name="T2" fmla="*/ 11 w 32"/>
                <a:gd name="T3" fmla="*/ 4 h 27"/>
                <a:gd name="T4" fmla="*/ 16 w 32"/>
                <a:gd name="T5" fmla="*/ 3 h 27"/>
                <a:gd name="T6" fmla="*/ 16 w 32"/>
                <a:gd name="T7" fmla="*/ 6 h 27"/>
                <a:gd name="T8" fmla="*/ 10 w 32"/>
                <a:gd name="T9" fmla="*/ 10 h 27"/>
                <a:gd name="T10" fmla="*/ 6 w 32"/>
                <a:gd name="T11" fmla="*/ 16 h 27"/>
                <a:gd name="T12" fmla="*/ 9 w 32"/>
                <a:gd name="T13" fmla="*/ 17 h 27"/>
                <a:gd name="T14" fmla="*/ 12 w 32"/>
                <a:gd name="T15" fmla="*/ 22 h 27"/>
                <a:gd name="T16" fmla="*/ 19 w 32"/>
                <a:gd name="T17" fmla="*/ 26 h 27"/>
                <a:gd name="T18" fmla="*/ 27 w 32"/>
                <a:gd name="T19" fmla="*/ 25 h 27"/>
                <a:gd name="T20" fmla="*/ 28 w 32"/>
                <a:gd name="T21" fmla="*/ 20 h 27"/>
                <a:gd name="T22" fmla="*/ 31 w 32"/>
                <a:gd name="T23" fmla="*/ 14 h 27"/>
                <a:gd name="T24" fmla="*/ 31 w 32"/>
                <a:gd name="T25" fmla="*/ 7 h 27"/>
                <a:gd name="T26" fmla="*/ 28 w 32"/>
                <a:gd name="T27" fmla="*/ 1 h 27"/>
                <a:gd name="T28" fmla="*/ 18 w 32"/>
                <a:gd name="T29" fmla="*/ 0 h 27"/>
                <a:gd name="T30" fmla="*/ 5 w 32"/>
                <a:gd name="T31" fmla="*/ 0 h 27"/>
                <a:gd name="T32" fmla="*/ 1 w 32"/>
                <a:gd name="T33" fmla="*/ 2 h 27"/>
                <a:gd name="T34" fmla="*/ 5 w 32"/>
                <a:gd name="T35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6" name="Freeform 8"/>
            <p:cNvSpPr/>
            <p:nvPr/>
          </p:nvSpPr>
          <p:spPr bwMode="auto">
            <a:xfrm>
              <a:off x="1660" y="1858"/>
              <a:ext cx="16" cy="15"/>
            </a:xfrm>
            <a:custGeom>
              <a:avLst/>
              <a:gdLst>
                <a:gd name="T0" fmla="*/ 7 w 13"/>
                <a:gd name="T1" fmla="*/ 1 h 12"/>
                <a:gd name="T2" fmla="*/ 6 w 13"/>
                <a:gd name="T3" fmla="*/ 6 h 12"/>
                <a:gd name="T4" fmla="*/ 4 w 13"/>
                <a:gd name="T5" fmla="*/ 12 h 12"/>
                <a:gd name="T6" fmla="*/ 12 w 13"/>
                <a:gd name="T7" fmla="*/ 8 h 12"/>
                <a:gd name="T8" fmla="*/ 7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7" name="Freeform 9"/>
            <p:cNvSpPr/>
            <p:nvPr/>
          </p:nvSpPr>
          <p:spPr bwMode="auto">
            <a:xfrm>
              <a:off x="2686" y="858"/>
              <a:ext cx="126" cy="70"/>
            </a:xfrm>
            <a:custGeom>
              <a:avLst/>
              <a:gdLst>
                <a:gd name="T0" fmla="*/ 75 w 103"/>
                <a:gd name="T1" fmla="*/ 43 h 57"/>
                <a:gd name="T2" fmla="*/ 85 w 103"/>
                <a:gd name="T3" fmla="*/ 41 h 57"/>
                <a:gd name="T4" fmla="*/ 91 w 103"/>
                <a:gd name="T5" fmla="*/ 34 h 57"/>
                <a:gd name="T6" fmla="*/ 99 w 103"/>
                <a:gd name="T7" fmla="*/ 27 h 57"/>
                <a:gd name="T8" fmla="*/ 99 w 103"/>
                <a:gd name="T9" fmla="*/ 20 h 57"/>
                <a:gd name="T10" fmla="*/ 93 w 103"/>
                <a:gd name="T11" fmla="*/ 15 h 57"/>
                <a:gd name="T12" fmla="*/ 90 w 103"/>
                <a:gd name="T13" fmla="*/ 9 h 57"/>
                <a:gd name="T14" fmla="*/ 90 w 103"/>
                <a:gd name="T15" fmla="*/ 5 h 57"/>
                <a:gd name="T16" fmla="*/ 89 w 103"/>
                <a:gd name="T17" fmla="*/ 3 h 57"/>
                <a:gd name="T18" fmla="*/ 84 w 103"/>
                <a:gd name="T19" fmla="*/ 6 h 57"/>
                <a:gd name="T20" fmla="*/ 80 w 103"/>
                <a:gd name="T21" fmla="*/ 0 h 57"/>
                <a:gd name="T22" fmla="*/ 76 w 103"/>
                <a:gd name="T23" fmla="*/ 5 h 57"/>
                <a:gd name="T24" fmla="*/ 72 w 103"/>
                <a:gd name="T25" fmla="*/ 8 h 57"/>
                <a:gd name="T26" fmla="*/ 68 w 103"/>
                <a:gd name="T27" fmla="*/ 11 h 57"/>
                <a:gd name="T28" fmla="*/ 62 w 103"/>
                <a:gd name="T29" fmla="*/ 9 h 57"/>
                <a:gd name="T30" fmla="*/ 62 w 103"/>
                <a:gd name="T31" fmla="*/ 15 h 57"/>
                <a:gd name="T32" fmla="*/ 57 w 103"/>
                <a:gd name="T33" fmla="*/ 11 h 57"/>
                <a:gd name="T34" fmla="*/ 52 w 103"/>
                <a:gd name="T35" fmla="*/ 9 h 57"/>
                <a:gd name="T36" fmla="*/ 49 w 103"/>
                <a:gd name="T37" fmla="*/ 15 h 57"/>
                <a:gd name="T38" fmla="*/ 42 w 103"/>
                <a:gd name="T39" fmla="*/ 10 h 57"/>
                <a:gd name="T40" fmla="*/ 40 w 103"/>
                <a:gd name="T41" fmla="*/ 15 h 57"/>
                <a:gd name="T42" fmla="*/ 37 w 103"/>
                <a:gd name="T43" fmla="*/ 16 h 57"/>
                <a:gd name="T44" fmla="*/ 32 w 103"/>
                <a:gd name="T45" fmla="*/ 23 h 57"/>
                <a:gd name="T46" fmla="*/ 30 w 103"/>
                <a:gd name="T47" fmla="*/ 12 h 57"/>
                <a:gd name="T48" fmla="*/ 27 w 103"/>
                <a:gd name="T49" fmla="*/ 8 h 57"/>
                <a:gd name="T50" fmla="*/ 17 w 103"/>
                <a:gd name="T51" fmla="*/ 5 h 57"/>
                <a:gd name="T52" fmla="*/ 22 w 103"/>
                <a:gd name="T53" fmla="*/ 12 h 57"/>
                <a:gd name="T54" fmla="*/ 13 w 103"/>
                <a:gd name="T55" fmla="*/ 9 h 57"/>
                <a:gd name="T56" fmla="*/ 14 w 103"/>
                <a:gd name="T57" fmla="*/ 15 h 57"/>
                <a:gd name="T58" fmla="*/ 7 w 103"/>
                <a:gd name="T59" fmla="*/ 14 h 57"/>
                <a:gd name="T60" fmla="*/ 9 w 103"/>
                <a:gd name="T61" fmla="*/ 17 h 57"/>
                <a:gd name="T62" fmla="*/ 3 w 103"/>
                <a:gd name="T63" fmla="*/ 19 h 57"/>
                <a:gd name="T64" fmla="*/ 8 w 103"/>
                <a:gd name="T65" fmla="*/ 21 h 57"/>
                <a:gd name="T66" fmla="*/ 24 w 103"/>
                <a:gd name="T67" fmla="*/ 21 h 57"/>
                <a:gd name="T68" fmla="*/ 22 w 103"/>
                <a:gd name="T69" fmla="*/ 24 h 57"/>
                <a:gd name="T70" fmla="*/ 22 w 103"/>
                <a:gd name="T71" fmla="*/ 25 h 57"/>
                <a:gd name="T72" fmla="*/ 26 w 103"/>
                <a:gd name="T73" fmla="*/ 28 h 57"/>
                <a:gd name="T74" fmla="*/ 6 w 103"/>
                <a:gd name="T75" fmla="*/ 30 h 57"/>
                <a:gd name="T76" fmla="*/ 16 w 103"/>
                <a:gd name="T77" fmla="*/ 32 h 57"/>
                <a:gd name="T78" fmla="*/ 22 w 103"/>
                <a:gd name="T79" fmla="*/ 37 h 57"/>
                <a:gd name="T80" fmla="*/ 24 w 103"/>
                <a:gd name="T81" fmla="*/ 42 h 57"/>
                <a:gd name="T82" fmla="*/ 14 w 103"/>
                <a:gd name="T83" fmla="*/ 46 h 57"/>
                <a:gd name="T84" fmla="*/ 20 w 103"/>
                <a:gd name="T85" fmla="*/ 50 h 57"/>
                <a:gd name="T86" fmla="*/ 33 w 103"/>
                <a:gd name="T87" fmla="*/ 53 h 57"/>
                <a:gd name="T88" fmla="*/ 49 w 103"/>
                <a:gd name="T89" fmla="*/ 56 h 57"/>
                <a:gd name="T90" fmla="*/ 56 w 103"/>
                <a:gd name="T91" fmla="*/ 51 h 57"/>
                <a:gd name="T92" fmla="*/ 66 w 103"/>
                <a:gd name="T93" fmla="*/ 49 h 57"/>
                <a:gd name="T94" fmla="*/ 75 w 103"/>
                <a:gd name="T95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8" name="Freeform 10"/>
            <p:cNvSpPr/>
            <p:nvPr/>
          </p:nvSpPr>
          <p:spPr bwMode="auto">
            <a:xfrm>
              <a:off x="2871" y="1019"/>
              <a:ext cx="97" cy="154"/>
            </a:xfrm>
            <a:custGeom>
              <a:avLst/>
              <a:gdLst>
                <a:gd name="T0" fmla="*/ 4 w 80"/>
                <a:gd name="T1" fmla="*/ 21 h 126"/>
                <a:gd name="T2" fmla="*/ 1 w 80"/>
                <a:gd name="T3" fmla="*/ 25 h 126"/>
                <a:gd name="T4" fmla="*/ 7 w 80"/>
                <a:gd name="T5" fmla="*/ 30 h 126"/>
                <a:gd name="T6" fmla="*/ 11 w 80"/>
                <a:gd name="T7" fmla="*/ 29 h 126"/>
                <a:gd name="T8" fmla="*/ 9 w 80"/>
                <a:gd name="T9" fmla="*/ 33 h 126"/>
                <a:gd name="T10" fmla="*/ 6 w 80"/>
                <a:gd name="T11" fmla="*/ 38 h 126"/>
                <a:gd name="T12" fmla="*/ 13 w 80"/>
                <a:gd name="T13" fmla="*/ 35 h 126"/>
                <a:gd name="T14" fmla="*/ 15 w 80"/>
                <a:gd name="T15" fmla="*/ 40 h 126"/>
                <a:gd name="T16" fmla="*/ 16 w 80"/>
                <a:gd name="T17" fmla="*/ 46 h 126"/>
                <a:gd name="T18" fmla="*/ 14 w 80"/>
                <a:gd name="T19" fmla="*/ 54 h 126"/>
                <a:gd name="T20" fmla="*/ 18 w 80"/>
                <a:gd name="T21" fmla="*/ 60 h 126"/>
                <a:gd name="T22" fmla="*/ 27 w 80"/>
                <a:gd name="T23" fmla="*/ 58 h 126"/>
                <a:gd name="T24" fmla="*/ 29 w 80"/>
                <a:gd name="T25" fmla="*/ 68 h 126"/>
                <a:gd name="T26" fmla="*/ 32 w 80"/>
                <a:gd name="T27" fmla="*/ 74 h 126"/>
                <a:gd name="T28" fmla="*/ 23 w 80"/>
                <a:gd name="T29" fmla="*/ 81 h 126"/>
                <a:gd name="T30" fmla="*/ 16 w 80"/>
                <a:gd name="T31" fmla="*/ 83 h 126"/>
                <a:gd name="T32" fmla="*/ 18 w 80"/>
                <a:gd name="T33" fmla="*/ 88 h 126"/>
                <a:gd name="T34" fmla="*/ 20 w 80"/>
                <a:gd name="T35" fmla="*/ 92 h 126"/>
                <a:gd name="T36" fmla="*/ 9 w 80"/>
                <a:gd name="T37" fmla="*/ 100 h 126"/>
                <a:gd name="T38" fmla="*/ 19 w 80"/>
                <a:gd name="T39" fmla="*/ 104 h 126"/>
                <a:gd name="T40" fmla="*/ 28 w 80"/>
                <a:gd name="T41" fmla="*/ 107 h 126"/>
                <a:gd name="T42" fmla="*/ 17 w 80"/>
                <a:gd name="T43" fmla="*/ 111 h 126"/>
                <a:gd name="T44" fmla="*/ 12 w 80"/>
                <a:gd name="T45" fmla="*/ 118 h 126"/>
                <a:gd name="T46" fmla="*/ 6 w 80"/>
                <a:gd name="T47" fmla="*/ 125 h 126"/>
                <a:gd name="T48" fmla="*/ 18 w 80"/>
                <a:gd name="T49" fmla="*/ 121 h 126"/>
                <a:gd name="T50" fmla="*/ 26 w 80"/>
                <a:gd name="T51" fmla="*/ 120 h 126"/>
                <a:gd name="T52" fmla="*/ 32 w 80"/>
                <a:gd name="T53" fmla="*/ 115 h 126"/>
                <a:gd name="T54" fmla="*/ 42 w 80"/>
                <a:gd name="T55" fmla="*/ 116 h 126"/>
                <a:gd name="T56" fmla="*/ 57 w 80"/>
                <a:gd name="T57" fmla="*/ 113 h 126"/>
                <a:gd name="T58" fmla="*/ 71 w 80"/>
                <a:gd name="T59" fmla="*/ 109 h 126"/>
                <a:gd name="T60" fmla="*/ 67 w 80"/>
                <a:gd name="T61" fmla="*/ 103 h 126"/>
                <a:gd name="T62" fmla="*/ 77 w 80"/>
                <a:gd name="T63" fmla="*/ 90 h 126"/>
                <a:gd name="T64" fmla="*/ 64 w 80"/>
                <a:gd name="T65" fmla="*/ 86 h 126"/>
                <a:gd name="T66" fmla="*/ 64 w 80"/>
                <a:gd name="T67" fmla="*/ 82 h 126"/>
                <a:gd name="T68" fmla="*/ 61 w 80"/>
                <a:gd name="T69" fmla="*/ 75 h 126"/>
                <a:gd name="T70" fmla="*/ 55 w 80"/>
                <a:gd name="T71" fmla="*/ 64 h 126"/>
                <a:gd name="T72" fmla="*/ 46 w 80"/>
                <a:gd name="T73" fmla="*/ 55 h 126"/>
                <a:gd name="T74" fmla="*/ 42 w 80"/>
                <a:gd name="T75" fmla="*/ 43 h 126"/>
                <a:gd name="T76" fmla="*/ 37 w 80"/>
                <a:gd name="T77" fmla="*/ 36 h 126"/>
                <a:gd name="T78" fmla="*/ 45 w 80"/>
                <a:gd name="T79" fmla="*/ 26 h 126"/>
                <a:gd name="T80" fmla="*/ 46 w 80"/>
                <a:gd name="T81" fmla="*/ 18 h 126"/>
                <a:gd name="T82" fmla="*/ 36 w 80"/>
                <a:gd name="T83" fmla="*/ 16 h 126"/>
                <a:gd name="T84" fmla="*/ 23 w 80"/>
                <a:gd name="T85" fmla="*/ 20 h 126"/>
                <a:gd name="T86" fmla="*/ 30 w 80"/>
                <a:gd name="T87" fmla="*/ 10 h 126"/>
                <a:gd name="T88" fmla="*/ 36 w 80"/>
                <a:gd name="T89" fmla="*/ 3 h 126"/>
                <a:gd name="T90" fmla="*/ 28 w 80"/>
                <a:gd name="T91" fmla="*/ 2 h 126"/>
                <a:gd name="T92" fmla="*/ 15 w 80"/>
                <a:gd name="T93" fmla="*/ 3 h 126"/>
                <a:gd name="T94" fmla="*/ 12 w 80"/>
                <a:gd name="T95" fmla="*/ 9 h 126"/>
                <a:gd name="T96" fmla="*/ 15 w 80"/>
                <a:gd name="T97" fmla="*/ 13 h 126"/>
                <a:gd name="T98" fmla="*/ 9 w 80"/>
                <a:gd name="T99" fmla="*/ 19 h 126"/>
                <a:gd name="T100" fmla="*/ 8 w 80"/>
                <a:gd name="T101" fmla="*/ 24 h 126"/>
                <a:gd name="T102" fmla="*/ 4 w 80"/>
                <a:gd name="T103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9" name="Freeform 11"/>
            <p:cNvSpPr/>
            <p:nvPr/>
          </p:nvSpPr>
          <p:spPr bwMode="auto">
            <a:xfrm>
              <a:off x="2815" y="1085"/>
              <a:ext cx="63" cy="61"/>
            </a:xfrm>
            <a:custGeom>
              <a:avLst/>
              <a:gdLst>
                <a:gd name="T0" fmla="*/ 15 w 51"/>
                <a:gd name="T1" fmla="*/ 50 h 50"/>
                <a:gd name="T2" fmla="*/ 31 w 51"/>
                <a:gd name="T3" fmla="*/ 43 h 50"/>
                <a:gd name="T4" fmla="*/ 43 w 51"/>
                <a:gd name="T5" fmla="*/ 41 h 50"/>
                <a:gd name="T6" fmla="*/ 49 w 51"/>
                <a:gd name="T7" fmla="*/ 26 h 50"/>
                <a:gd name="T8" fmla="*/ 48 w 51"/>
                <a:gd name="T9" fmla="*/ 16 h 50"/>
                <a:gd name="T10" fmla="*/ 49 w 51"/>
                <a:gd name="T11" fmla="*/ 15 h 50"/>
                <a:gd name="T12" fmla="*/ 49 w 51"/>
                <a:gd name="T13" fmla="*/ 15 h 50"/>
                <a:gd name="T14" fmla="*/ 49 w 51"/>
                <a:gd name="T15" fmla="*/ 13 h 50"/>
                <a:gd name="T16" fmla="*/ 49 w 51"/>
                <a:gd name="T17" fmla="*/ 13 h 50"/>
                <a:gd name="T18" fmla="*/ 50 w 51"/>
                <a:gd name="T19" fmla="*/ 12 h 50"/>
                <a:gd name="T20" fmla="*/ 50 w 51"/>
                <a:gd name="T21" fmla="*/ 11 h 50"/>
                <a:gd name="T22" fmla="*/ 50 w 51"/>
                <a:gd name="T23" fmla="*/ 10 h 50"/>
                <a:gd name="T24" fmla="*/ 50 w 51"/>
                <a:gd name="T25" fmla="*/ 9 h 50"/>
                <a:gd name="T26" fmla="*/ 51 w 51"/>
                <a:gd name="T27" fmla="*/ 8 h 50"/>
                <a:gd name="T28" fmla="*/ 51 w 51"/>
                <a:gd name="T29" fmla="*/ 7 h 50"/>
                <a:gd name="T30" fmla="*/ 51 w 51"/>
                <a:gd name="T31" fmla="*/ 6 h 50"/>
                <a:gd name="T32" fmla="*/ 51 w 51"/>
                <a:gd name="T33" fmla="*/ 6 h 50"/>
                <a:gd name="T34" fmla="*/ 51 w 51"/>
                <a:gd name="T35" fmla="*/ 5 h 50"/>
                <a:gd name="T36" fmla="*/ 51 w 51"/>
                <a:gd name="T37" fmla="*/ 4 h 50"/>
                <a:gd name="T38" fmla="*/ 51 w 51"/>
                <a:gd name="T39" fmla="*/ 3 h 50"/>
                <a:gd name="T40" fmla="*/ 50 w 51"/>
                <a:gd name="T41" fmla="*/ 3 h 50"/>
                <a:gd name="T42" fmla="*/ 50 w 51"/>
                <a:gd name="T43" fmla="*/ 3 h 50"/>
                <a:gd name="T44" fmla="*/ 49 w 51"/>
                <a:gd name="T45" fmla="*/ 2 h 50"/>
                <a:gd name="T46" fmla="*/ 48 w 51"/>
                <a:gd name="T47" fmla="*/ 2 h 50"/>
                <a:gd name="T48" fmla="*/ 47 w 51"/>
                <a:gd name="T49" fmla="*/ 2 h 50"/>
                <a:gd name="T50" fmla="*/ 46 w 51"/>
                <a:gd name="T51" fmla="*/ 1 h 50"/>
                <a:gd name="T52" fmla="*/ 44 w 51"/>
                <a:gd name="T53" fmla="*/ 1 h 50"/>
                <a:gd name="T54" fmla="*/ 44 w 51"/>
                <a:gd name="T55" fmla="*/ 1 h 50"/>
                <a:gd name="T56" fmla="*/ 42 w 51"/>
                <a:gd name="T57" fmla="*/ 1 h 50"/>
                <a:gd name="T58" fmla="*/ 41 w 51"/>
                <a:gd name="T59" fmla="*/ 1 h 50"/>
                <a:gd name="T60" fmla="*/ 39 w 51"/>
                <a:gd name="T61" fmla="*/ 1 h 50"/>
                <a:gd name="T62" fmla="*/ 38 w 51"/>
                <a:gd name="T63" fmla="*/ 0 h 50"/>
                <a:gd name="T64" fmla="*/ 36 w 51"/>
                <a:gd name="T65" fmla="*/ 0 h 50"/>
                <a:gd name="T66" fmla="*/ 36 w 51"/>
                <a:gd name="T67" fmla="*/ 0 h 50"/>
                <a:gd name="T68" fmla="*/ 34 w 51"/>
                <a:gd name="T69" fmla="*/ 1 h 50"/>
                <a:gd name="T70" fmla="*/ 24 w 51"/>
                <a:gd name="T71" fmla="*/ 7 h 50"/>
                <a:gd name="T72" fmla="*/ 26 w 51"/>
                <a:gd name="T73" fmla="*/ 12 h 50"/>
                <a:gd name="T74" fmla="*/ 12 w 51"/>
                <a:gd name="T75" fmla="*/ 13 h 50"/>
                <a:gd name="T76" fmla="*/ 16 w 51"/>
                <a:gd name="T77" fmla="*/ 18 h 50"/>
                <a:gd name="T78" fmla="*/ 12 w 51"/>
                <a:gd name="T79" fmla="*/ 23 h 50"/>
                <a:gd name="T80" fmla="*/ 16 w 51"/>
                <a:gd name="T81" fmla="*/ 26 h 50"/>
                <a:gd name="T82" fmla="*/ 18 w 51"/>
                <a:gd name="T83" fmla="*/ 29 h 50"/>
                <a:gd name="T84" fmla="*/ 15 w 51"/>
                <a:gd name="T85" fmla="*/ 35 h 50"/>
                <a:gd name="T86" fmla="*/ 16 w 51"/>
                <a:gd name="T87" fmla="*/ 37 h 50"/>
                <a:gd name="T88" fmla="*/ 6 w 51"/>
                <a:gd name="T89" fmla="*/ 42 h 50"/>
                <a:gd name="T90" fmla="*/ 15 w 51"/>
                <a:gd name="T9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0" name="Freeform 12"/>
            <p:cNvSpPr/>
            <p:nvPr/>
          </p:nvSpPr>
          <p:spPr bwMode="auto">
            <a:xfrm>
              <a:off x="2867" y="1025"/>
              <a:ext cx="16" cy="16"/>
            </a:xfrm>
            <a:custGeom>
              <a:avLst/>
              <a:gdLst>
                <a:gd name="T0" fmla="*/ 3 w 13"/>
                <a:gd name="T1" fmla="*/ 11 h 13"/>
                <a:gd name="T2" fmla="*/ 10 w 13"/>
                <a:gd name="T3" fmla="*/ 2 h 13"/>
                <a:gd name="T4" fmla="*/ 0 w 13"/>
                <a:gd name="T5" fmla="*/ 7 h 13"/>
                <a:gd name="T6" fmla="*/ 3 w 13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1" name="Freeform 13"/>
            <p:cNvSpPr/>
            <p:nvPr/>
          </p:nvSpPr>
          <p:spPr bwMode="auto">
            <a:xfrm>
              <a:off x="3037" y="1281"/>
              <a:ext cx="16" cy="26"/>
            </a:xfrm>
            <a:custGeom>
              <a:avLst/>
              <a:gdLst>
                <a:gd name="T0" fmla="*/ 11 w 13"/>
                <a:gd name="T1" fmla="*/ 11 h 21"/>
                <a:gd name="T2" fmla="*/ 10 w 13"/>
                <a:gd name="T3" fmla="*/ 1 h 21"/>
                <a:gd name="T4" fmla="*/ 2 w 13"/>
                <a:gd name="T5" fmla="*/ 8 h 21"/>
                <a:gd name="T6" fmla="*/ 5 w 13"/>
                <a:gd name="T7" fmla="*/ 20 h 21"/>
                <a:gd name="T8" fmla="*/ 11 w 13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2" name="Freeform 14"/>
            <p:cNvSpPr/>
            <p:nvPr/>
          </p:nvSpPr>
          <p:spPr bwMode="auto">
            <a:xfrm>
              <a:off x="3032" y="1304"/>
              <a:ext cx="23" cy="38"/>
            </a:xfrm>
            <a:custGeom>
              <a:avLst/>
              <a:gdLst>
                <a:gd name="T0" fmla="*/ 3 w 19"/>
                <a:gd name="T1" fmla="*/ 30 h 31"/>
                <a:gd name="T2" fmla="*/ 15 w 19"/>
                <a:gd name="T3" fmla="*/ 23 h 31"/>
                <a:gd name="T4" fmla="*/ 11 w 19"/>
                <a:gd name="T5" fmla="*/ 5 h 31"/>
                <a:gd name="T6" fmla="*/ 3 w 19"/>
                <a:gd name="T7" fmla="*/ 16 h 31"/>
                <a:gd name="T8" fmla="*/ 3 w 19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3" name="Freeform 15"/>
            <p:cNvSpPr/>
            <p:nvPr/>
          </p:nvSpPr>
          <p:spPr bwMode="auto">
            <a:xfrm>
              <a:off x="3082" y="1353"/>
              <a:ext cx="38" cy="22"/>
            </a:xfrm>
            <a:custGeom>
              <a:avLst/>
              <a:gdLst>
                <a:gd name="T0" fmla="*/ 21 w 31"/>
                <a:gd name="T1" fmla="*/ 3 h 18"/>
                <a:gd name="T2" fmla="*/ 8 w 31"/>
                <a:gd name="T3" fmla="*/ 2 h 18"/>
                <a:gd name="T4" fmla="*/ 1 w 31"/>
                <a:gd name="T5" fmla="*/ 3 h 18"/>
                <a:gd name="T6" fmla="*/ 13 w 31"/>
                <a:gd name="T7" fmla="*/ 10 h 18"/>
                <a:gd name="T8" fmla="*/ 25 w 31"/>
                <a:gd name="T9" fmla="*/ 16 h 18"/>
                <a:gd name="T10" fmla="*/ 29 w 31"/>
                <a:gd name="T11" fmla="*/ 9 h 18"/>
                <a:gd name="T12" fmla="*/ 30 w 31"/>
                <a:gd name="T13" fmla="*/ 2 h 18"/>
                <a:gd name="T14" fmla="*/ 21 w 31"/>
                <a:gd name="T1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4" name="Freeform 16"/>
            <p:cNvSpPr/>
            <p:nvPr/>
          </p:nvSpPr>
          <p:spPr bwMode="auto">
            <a:xfrm>
              <a:off x="3218" y="1388"/>
              <a:ext cx="43" cy="7"/>
            </a:xfrm>
            <a:custGeom>
              <a:avLst/>
              <a:gdLst>
                <a:gd name="T0" fmla="*/ 29 w 35"/>
                <a:gd name="T1" fmla="*/ 6 h 6"/>
                <a:gd name="T2" fmla="*/ 13 w 35"/>
                <a:gd name="T3" fmla="*/ 1 h 6"/>
                <a:gd name="T4" fmla="*/ 1 w 35"/>
                <a:gd name="T5" fmla="*/ 2 h 6"/>
                <a:gd name="T6" fmla="*/ 12 w 35"/>
                <a:gd name="T7" fmla="*/ 5 h 6"/>
                <a:gd name="T8" fmla="*/ 29 w 3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5" name="Freeform 17"/>
            <p:cNvSpPr/>
            <p:nvPr/>
          </p:nvSpPr>
          <p:spPr bwMode="auto">
            <a:xfrm>
              <a:off x="2683" y="531"/>
              <a:ext cx="2384" cy="1872"/>
            </a:xfrm>
            <a:custGeom>
              <a:avLst/>
              <a:gdLst>
                <a:gd name="T0" fmla="*/ 1724 w 1948"/>
                <a:gd name="T1" fmla="*/ 199 h 1528"/>
                <a:gd name="T2" fmla="*/ 1461 w 1948"/>
                <a:gd name="T3" fmla="*/ 147 h 1528"/>
                <a:gd name="T4" fmla="*/ 1350 w 1948"/>
                <a:gd name="T5" fmla="*/ 143 h 1528"/>
                <a:gd name="T6" fmla="*/ 1209 w 1948"/>
                <a:gd name="T7" fmla="*/ 95 h 1528"/>
                <a:gd name="T8" fmla="*/ 1098 w 1948"/>
                <a:gd name="T9" fmla="*/ 37 h 1528"/>
                <a:gd name="T10" fmla="*/ 955 w 1948"/>
                <a:gd name="T11" fmla="*/ 142 h 1528"/>
                <a:gd name="T12" fmla="*/ 892 w 1948"/>
                <a:gd name="T13" fmla="*/ 202 h 1528"/>
                <a:gd name="T14" fmla="*/ 873 w 1948"/>
                <a:gd name="T15" fmla="*/ 158 h 1528"/>
                <a:gd name="T16" fmla="*/ 754 w 1948"/>
                <a:gd name="T17" fmla="*/ 219 h 1528"/>
                <a:gd name="T18" fmla="*/ 634 w 1948"/>
                <a:gd name="T19" fmla="*/ 257 h 1528"/>
                <a:gd name="T20" fmla="*/ 521 w 1948"/>
                <a:gd name="T21" fmla="*/ 253 h 1528"/>
                <a:gd name="T22" fmla="*/ 495 w 1948"/>
                <a:gd name="T23" fmla="*/ 192 h 1528"/>
                <a:gd name="T24" fmla="*/ 435 w 1948"/>
                <a:gd name="T25" fmla="*/ 183 h 1528"/>
                <a:gd name="T26" fmla="*/ 373 w 1948"/>
                <a:gd name="T27" fmla="*/ 227 h 1528"/>
                <a:gd name="T28" fmla="*/ 297 w 1948"/>
                <a:gd name="T29" fmla="*/ 331 h 1528"/>
                <a:gd name="T30" fmla="*/ 319 w 1948"/>
                <a:gd name="T31" fmla="*/ 386 h 1528"/>
                <a:gd name="T32" fmla="*/ 383 w 1948"/>
                <a:gd name="T33" fmla="*/ 353 h 1528"/>
                <a:gd name="T34" fmla="*/ 445 w 1948"/>
                <a:gd name="T35" fmla="*/ 378 h 1528"/>
                <a:gd name="T36" fmla="*/ 415 w 1948"/>
                <a:gd name="T37" fmla="*/ 445 h 1528"/>
                <a:gd name="T38" fmla="*/ 312 w 1948"/>
                <a:gd name="T39" fmla="*/ 460 h 1528"/>
                <a:gd name="T40" fmla="*/ 297 w 1948"/>
                <a:gd name="T41" fmla="*/ 456 h 1528"/>
                <a:gd name="T42" fmla="*/ 229 w 1948"/>
                <a:gd name="T43" fmla="*/ 508 h 1528"/>
                <a:gd name="T44" fmla="*/ 118 w 1948"/>
                <a:gd name="T45" fmla="*/ 629 h 1528"/>
                <a:gd name="T46" fmla="*/ 236 w 1948"/>
                <a:gd name="T47" fmla="*/ 625 h 1528"/>
                <a:gd name="T48" fmla="*/ 373 w 1948"/>
                <a:gd name="T49" fmla="*/ 657 h 1528"/>
                <a:gd name="T50" fmla="*/ 376 w 1948"/>
                <a:gd name="T51" fmla="*/ 612 h 1528"/>
                <a:gd name="T52" fmla="*/ 421 w 1948"/>
                <a:gd name="T53" fmla="*/ 669 h 1528"/>
                <a:gd name="T54" fmla="*/ 477 w 1948"/>
                <a:gd name="T55" fmla="*/ 638 h 1528"/>
                <a:gd name="T56" fmla="*/ 549 w 1948"/>
                <a:gd name="T57" fmla="*/ 589 h 1528"/>
                <a:gd name="T58" fmla="*/ 607 w 1948"/>
                <a:gd name="T59" fmla="*/ 609 h 1528"/>
                <a:gd name="T60" fmla="*/ 488 w 1948"/>
                <a:gd name="T61" fmla="*/ 684 h 1528"/>
                <a:gd name="T62" fmla="*/ 550 w 1948"/>
                <a:gd name="T63" fmla="*/ 739 h 1528"/>
                <a:gd name="T64" fmla="*/ 315 w 1948"/>
                <a:gd name="T65" fmla="*/ 728 h 1528"/>
                <a:gd name="T66" fmla="*/ 104 w 1948"/>
                <a:gd name="T67" fmla="*/ 737 h 1528"/>
                <a:gd name="T68" fmla="*/ 11 w 1948"/>
                <a:gd name="T69" fmla="*/ 917 h 1528"/>
                <a:gd name="T70" fmla="*/ 42 w 1948"/>
                <a:gd name="T71" fmla="*/ 997 h 1528"/>
                <a:gd name="T72" fmla="*/ 164 w 1948"/>
                <a:gd name="T73" fmla="*/ 1032 h 1528"/>
                <a:gd name="T74" fmla="*/ 224 w 1948"/>
                <a:gd name="T75" fmla="*/ 1016 h 1528"/>
                <a:gd name="T76" fmla="*/ 273 w 1948"/>
                <a:gd name="T77" fmla="*/ 1094 h 1528"/>
                <a:gd name="T78" fmla="*/ 300 w 1948"/>
                <a:gd name="T79" fmla="*/ 1273 h 1528"/>
                <a:gd name="T80" fmla="*/ 352 w 1948"/>
                <a:gd name="T81" fmla="*/ 1457 h 1528"/>
                <a:gd name="T82" fmla="*/ 570 w 1948"/>
                <a:gd name="T83" fmla="*/ 1370 h 1528"/>
                <a:gd name="T84" fmla="*/ 630 w 1948"/>
                <a:gd name="T85" fmla="*/ 1103 h 1528"/>
                <a:gd name="T86" fmla="*/ 598 w 1948"/>
                <a:gd name="T87" fmla="*/ 895 h 1528"/>
                <a:gd name="T88" fmla="*/ 636 w 1948"/>
                <a:gd name="T89" fmla="*/ 902 h 1528"/>
                <a:gd name="T90" fmla="*/ 777 w 1948"/>
                <a:gd name="T91" fmla="*/ 890 h 1528"/>
                <a:gd name="T92" fmla="*/ 725 w 1948"/>
                <a:gd name="T93" fmla="*/ 818 h 1528"/>
                <a:gd name="T94" fmla="*/ 699 w 1948"/>
                <a:gd name="T95" fmla="*/ 761 h 1528"/>
                <a:gd name="T96" fmla="*/ 908 w 1948"/>
                <a:gd name="T97" fmla="*/ 843 h 1528"/>
                <a:gd name="T98" fmla="*/ 1122 w 1948"/>
                <a:gd name="T99" fmla="*/ 851 h 1528"/>
                <a:gd name="T100" fmla="*/ 1234 w 1948"/>
                <a:gd name="T101" fmla="*/ 946 h 1528"/>
                <a:gd name="T102" fmla="*/ 1313 w 1948"/>
                <a:gd name="T103" fmla="*/ 1069 h 1528"/>
                <a:gd name="T104" fmla="*/ 1265 w 1948"/>
                <a:gd name="T105" fmla="*/ 946 h 1528"/>
                <a:gd name="T106" fmla="*/ 1306 w 1948"/>
                <a:gd name="T107" fmla="*/ 864 h 1528"/>
                <a:gd name="T108" fmla="*/ 1440 w 1948"/>
                <a:gd name="T109" fmla="*/ 783 h 1528"/>
                <a:gd name="T110" fmla="*/ 1441 w 1948"/>
                <a:gd name="T111" fmla="*/ 652 h 1528"/>
                <a:gd name="T112" fmla="*/ 1495 w 1948"/>
                <a:gd name="T113" fmla="*/ 674 h 1528"/>
                <a:gd name="T114" fmla="*/ 1535 w 1948"/>
                <a:gd name="T115" fmla="*/ 467 h 1528"/>
                <a:gd name="T116" fmla="*/ 1667 w 1948"/>
                <a:gd name="T117" fmla="*/ 387 h 1528"/>
                <a:gd name="T118" fmla="*/ 1725 w 1948"/>
                <a:gd name="T119" fmla="*/ 512 h 1528"/>
                <a:gd name="T120" fmla="*/ 1786 w 1948"/>
                <a:gd name="T121" fmla="*/ 367 h 1528"/>
                <a:gd name="T122" fmla="*/ 1866 w 1948"/>
                <a:gd name="T123" fmla="*/ 27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6" name="Freeform 18"/>
            <p:cNvSpPr/>
            <p:nvPr/>
          </p:nvSpPr>
          <p:spPr bwMode="auto">
            <a:xfrm>
              <a:off x="3492" y="2026"/>
              <a:ext cx="102" cy="212"/>
            </a:xfrm>
            <a:custGeom>
              <a:avLst/>
              <a:gdLst>
                <a:gd name="T0" fmla="*/ 61 w 83"/>
                <a:gd name="T1" fmla="*/ 0 h 173"/>
                <a:gd name="T2" fmla="*/ 60 w 83"/>
                <a:gd name="T3" fmla="*/ 10 h 173"/>
                <a:gd name="T4" fmla="*/ 57 w 83"/>
                <a:gd name="T5" fmla="*/ 17 h 173"/>
                <a:gd name="T6" fmla="*/ 53 w 83"/>
                <a:gd name="T7" fmla="*/ 23 h 173"/>
                <a:gd name="T8" fmla="*/ 47 w 83"/>
                <a:gd name="T9" fmla="*/ 26 h 173"/>
                <a:gd name="T10" fmla="*/ 48 w 83"/>
                <a:gd name="T11" fmla="*/ 32 h 173"/>
                <a:gd name="T12" fmla="*/ 42 w 83"/>
                <a:gd name="T13" fmla="*/ 38 h 173"/>
                <a:gd name="T14" fmla="*/ 35 w 83"/>
                <a:gd name="T15" fmla="*/ 44 h 173"/>
                <a:gd name="T16" fmla="*/ 27 w 83"/>
                <a:gd name="T17" fmla="*/ 43 h 173"/>
                <a:gd name="T18" fmla="*/ 20 w 83"/>
                <a:gd name="T19" fmla="*/ 47 h 173"/>
                <a:gd name="T20" fmla="*/ 15 w 83"/>
                <a:gd name="T21" fmla="*/ 50 h 173"/>
                <a:gd name="T22" fmla="*/ 7 w 83"/>
                <a:gd name="T23" fmla="*/ 64 h 173"/>
                <a:gd name="T24" fmla="*/ 16 w 83"/>
                <a:gd name="T25" fmla="*/ 95 h 173"/>
                <a:gd name="T26" fmla="*/ 7 w 83"/>
                <a:gd name="T27" fmla="*/ 110 h 173"/>
                <a:gd name="T28" fmla="*/ 0 w 83"/>
                <a:gd name="T29" fmla="*/ 126 h 173"/>
                <a:gd name="T30" fmla="*/ 4 w 83"/>
                <a:gd name="T31" fmla="*/ 133 h 173"/>
                <a:gd name="T32" fmla="*/ 5 w 83"/>
                <a:gd name="T33" fmla="*/ 136 h 173"/>
                <a:gd name="T34" fmla="*/ 8 w 83"/>
                <a:gd name="T35" fmla="*/ 158 h 173"/>
                <a:gd name="T36" fmla="*/ 15 w 83"/>
                <a:gd name="T37" fmla="*/ 165 h 173"/>
                <a:gd name="T38" fmla="*/ 23 w 83"/>
                <a:gd name="T39" fmla="*/ 172 h 173"/>
                <a:gd name="T40" fmla="*/ 41 w 83"/>
                <a:gd name="T41" fmla="*/ 164 h 173"/>
                <a:gd name="T42" fmla="*/ 48 w 83"/>
                <a:gd name="T43" fmla="*/ 158 h 173"/>
                <a:gd name="T44" fmla="*/ 57 w 83"/>
                <a:gd name="T45" fmla="*/ 129 h 173"/>
                <a:gd name="T46" fmla="*/ 66 w 83"/>
                <a:gd name="T47" fmla="*/ 84 h 173"/>
                <a:gd name="T48" fmla="*/ 73 w 83"/>
                <a:gd name="T49" fmla="*/ 55 h 173"/>
                <a:gd name="T50" fmla="*/ 73 w 83"/>
                <a:gd name="T51" fmla="*/ 42 h 173"/>
                <a:gd name="T52" fmla="*/ 79 w 83"/>
                <a:gd name="T53" fmla="*/ 44 h 173"/>
                <a:gd name="T54" fmla="*/ 76 w 83"/>
                <a:gd name="T55" fmla="*/ 14 h 173"/>
                <a:gd name="T56" fmla="*/ 61 w 83"/>
                <a:gd name="T5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7" name="Freeform 19"/>
            <p:cNvSpPr/>
            <p:nvPr/>
          </p:nvSpPr>
          <p:spPr bwMode="auto">
            <a:xfrm>
              <a:off x="3956" y="1732"/>
              <a:ext cx="31" cy="53"/>
            </a:xfrm>
            <a:custGeom>
              <a:avLst/>
              <a:gdLst>
                <a:gd name="T0" fmla="*/ 10 w 25"/>
                <a:gd name="T1" fmla="*/ 4 h 43"/>
                <a:gd name="T2" fmla="*/ 5 w 25"/>
                <a:gd name="T3" fmla="*/ 7 h 43"/>
                <a:gd name="T4" fmla="*/ 2 w 25"/>
                <a:gd name="T5" fmla="*/ 10 h 43"/>
                <a:gd name="T6" fmla="*/ 1 w 25"/>
                <a:gd name="T7" fmla="*/ 17 h 43"/>
                <a:gd name="T8" fmla="*/ 12 w 25"/>
                <a:gd name="T9" fmla="*/ 41 h 43"/>
                <a:gd name="T10" fmla="*/ 21 w 25"/>
                <a:gd name="T11" fmla="*/ 36 h 43"/>
                <a:gd name="T12" fmla="*/ 24 w 25"/>
                <a:gd name="T13" fmla="*/ 24 h 43"/>
                <a:gd name="T14" fmla="*/ 10 w 25"/>
                <a:gd name="T1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8" name="Freeform 20"/>
            <p:cNvSpPr/>
            <p:nvPr/>
          </p:nvSpPr>
          <p:spPr bwMode="auto">
            <a:xfrm>
              <a:off x="4163" y="1778"/>
              <a:ext cx="165" cy="171"/>
            </a:xfrm>
            <a:custGeom>
              <a:avLst/>
              <a:gdLst>
                <a:gd name="T0" fmla="*/ 130 w 135"/>
                <a:gd name="T1" fmla="*/ 133 h 139"/>
                <a:gd name="T2" fmla="*/ 134 w 135"/>
                <a:gd name="T3" fmla="*/ 126 h 139"/>
                <a:gd name="T4" fmla="*/ 131 w 135"/>
                <a:gd name="T5" fmla="*/ 112 h 139"/>
                <a:gd name="T6" fmla="*/ 129 w 135"/>
                <a:gd name="T7" fmla="*/ 108 h 139"/>
                <a:gd name="T8" fmla="*/ 131 w 135"/>
                <a:gd name="T9" fmla="*/ 102 h 139"/>
                <a:gd name="T10" fmla="*/ 129 w 135"/>
                <a:gd name="T11" fmla="*/ 95 h 139"/>
                <a:gd name="T12" fmla="*/ 118 w 135"/>
                <a:gd name="T13" fmla="*/ 92 h 139"/>
                <a:gd name="T14" fmla="*/ 110 w 135"/>
                <a:gd name="T15" fmla="*/ 81 h 139"/>
                <a:gd name="T16" fmla="*/ 103 w 135"/>
                <a:gd name="T17" fmla="*/ 73 h 139"/>
                <a:gd name="T18" fmla="*/ 104 w 135"/>
                <a:gd name="T19" fmla="*/ 68 h 139"/>
                <a:gd name="T20" fmla="*/ 95 w 135"/>
                <a:gd name="T21" fmla="*/ 59 h 139"/>
                <a:gd name="T22" fmla="*/ 94 w 135"/>
                <a:gd name="T23" fmla="*/ 55 h 139"/>
                <a:gd name="T24" fmla="*/ 88 w 135"/>
                <a:gd name="T25" fmla="*/ 53 h 139"/>
                <a:gd name="T26" fmla="*/ 84 w 135"/>
                <a:gd name="T27" fmla="*/ 49 h 139"/>
                <a:gd name="T28" fmla="*/ 80 w 135"/>
                <a:gd name="T29" fmla="*/ 48 h 139"/>
                <a:gd name="T30" fmla="*/ 75 w 135"/>
                <a:gd name="T31" fmla="*/ 44 h 139"/>
                <a:gd name="T32" fmla="*/ 63 w 135"/>
                <a:gd name="T33" fmla="*/ 42 h 139"/>
                <a:gd name="T34" fmla="*/ 56 w 135"/>
                <a:gd name="T35" fmla="*/ 34 h 139"/>
                <a:gd name="T36" fmla="*/ 50 w 135"/>
                <a:gd name="T37" fmla="*/ 30 h 139"/>
                <a:gd name="T38" fmla="*/ 35 w 135"/>
                <a:gd name="T39" fmla="*/ 18 h 139"/>
                <a:gd name="T40" fmla="*/ 24 w 135"/>
                <a:gd name="T41" fmla="*/ 10 h 139"/>
                <a:gd name="T42" fmla="*/ 10 w 135"/>
                <a:gd name="T43" fmla="*/ 7 h 139"/>
                <a:gd name="T44" fmla="*/ 1 w 135"/>
                <a:gd name="T45" fmla="*/ 2 h 139"/>
                <a:gd name="T46" fmla="*/ 7 w 135"/>
                <a:gd name="T47" fmla="*/ 17 h 139"/>
                <a:gd name="T48" fmla="*/ 16 w 135"/>
                <a:gd name="T49" fmla="*/ 24 h 139"/>
                <a:gd name="T50" fmla="*/ 20 w 135"/>
                <a:gd name="T51" fmla="*/ 30 h 139"/>
                <a:gd name="T52" fmla="*/ 30 w 135"/>
                <a:gd name="T53" fmla="*/ 38 h 139"/>
                <a:gd name="T54" fmla="*/ 35 w 135"/>
                <a:gd name="T55" fmla="*/ 44 h 139"/>
                <a:gd name="T56" fmla="*/ 45 w 135"/>
                <a:gd name="T57" fmla="*/ 49 h 139"/>
                <a:gd name="T58" fmla="*/ 52 w 135"/>
                <a:gd name="T59" fmla="*/ 63 h 139"/>
                <a:gd name="T60" fmla="*/ 60 w 135"/>
                <a:gd name="T61" fmla="*/ 70 h 139"/>
                <a:gd name="T62" fmla="*/ 67 w 135"/>
                <a:gd name="T63" fmla="*/ 77 h 139"/>
                <a:gd name="T64" fmla="*/ 77 w 135"/>
                <a:gd name="T65" fmla="*/ 95 h 139"/>
                <a:gd name="T66" fmla="*/ 97 w 135"/>
                <a:gd name="T67" fmla="*/ 112 h 139"/>
                <a:gd name="T68" fmla="*/ 113 w 135"/>
                <a:gd name="T69" fmla="*/ 125 h 139"/>
                <a:gd name="T70" fmla="*/ 125 w 135"/>
                <a:gd name="T71" fmla="*/ 135 h 139"/>
                <a:gd name="T72" fmla="*/ 122 w 135"/>
                <a:gd name="T73" fmla="*/ 129 h 139"/>
                <a:gd name="T74" fmla="*/ 130 w 135"/>
                <a:gd name="T75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9" name="Freeform 21"/>
            <p:cNvSpPr/>
            <p:nvPr/>
          </p:nvSpPr>
          <p:spPr bwMode="auto">
            <a:xfrm>
              <a:off x="4322" y="1939"/>
              <a:ext cx="131" cy="40"/>
            </a:xfrm>
            <a:custGeom>
              <a:avLst/>
              <a:gdLst>
                <a:gd name="T0" fmla="*/ 104 w 107"/>
                <a:gd name="T1" fmla="*/ 22 h 33"/>
                <a:gd name="T2" fmla="*/ 98 w 107"/>
                <a:gd name="T3" fmla="*/ 20 h 33"/>
                <a:gd name="T4" fmla="*/ 94 w 107"/>
                <a:gd name="T5" fmla="*/ 16 h 33"/>
                <a:gd name="T6" fmla="*/ 94 w 107"/>
                <a:gd name="T7" fmla="*/ 13 h 33"/>
                <a:gd name="T8" fmla="*/ 94 w 107"/>
                <a:gd name="T9" fmla="*/ 11 h 33"/>
                <a:gd name="T10" fmla="*/ 72 w 107"/>
                <a:gd name="T11" fmla="*/ 9 h 33"/>
                <a:gd name="T12" fmla="*/ 61 w 107"/>
                <a:gd name="T13" fmla="*/ 6 h 33"/>
                <a:gd name="T14" fmla="*/ 50 w 107"/>
                <a:gd name="T15" fmla="*/ 9 h 33"/>
                <a:gd name="T16" fmla="*/ 39 w 107"/>
                <a:gd name="T17" fmla="*/ 9 h 33"/>
                <a:gd name="T18" fmla="*/ 25 w 107"/>
                <a:gd name="T19" fmla="*/ 1 h 33"/>
                <a:gd name="T20" fmla="*/ 18 w 107"/>
                <a:gd name="T21" fmla="*/ 3 h 33"/>
                <a:gd name="T22" fmla="*/ 8 w 107"/>
                <a:gd name="T23" fmla="*/ 4 h 33"/>
                <a:gd name="T24" fmla="*/ 3 w 107"/>
                <a:gd name="T25" fmla="*/ 10 h 33"/>
                <a:gd name="T26" fmla="*/ 14 w 107"/>
                <a:gd name="T27" fmla="*/ 13 h 33"/>
                <a:gd name="T28" fmla="*/ 12 w 107"/>
                <a:gd name="T29" fmla="*/ 16 h 33"/>
                <a:gd name="T30" fmla="*/ 28 w 107"/>
                <a:gd name="T31" fmla="*/ 19 h 33"/>
                <a:gd name="T32" fmla="*/ 49 w 107"/>
                <a:gd name="T33" fmla="*/ 22 h 33"/>
                <a:gd name="T34" fmla="*/ 63 w 107"/>
                <a:gd name="T35" fmla="*/ 27 h 33"/>
                <a:gd name="T36" fmla="*/ 91 w 107"/>
                <a:gd name="T37" fmla="*/ 27 h 33"/>
                <a:gd name="T38" fmla="*/ 104 w 107"/>
                <a:gd name="T39" fmla="*/ 32 h 33"/>
                <a:gd name="T40" fmla="*/ 104 w 107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0" name="Freeform 22"/>
            <p:cNvSpPr/>
            <p:nvPr/>
          </p:nvSpPr>
          <p:spPr bwMode="auto">
            <a:xfrm>
              <a:off x="4453" y="1968"/>
              <a:ext cx="13" cy="6"/>
            </a:xfrm>
            <a:custGeom>
              <a:avLst/>
              <a:gdLst>
                <a:gd name="T0" fmla="*/ 8 w 11"/>
                <a:gd name="T1" fmla="*/ 5 h 5"/>
                <a:gd name="T2" fmla="*/ 10 w 11"/>
                <a:gd name="T3" fmla="*/ 2 h 5"/>
                <a:gd name="T4" fmla="*/ 3 w 11"/>
                <a:gd name="T5" fmla="*/ 1 h 5"/>
                <a:gd name="T6" fmla="*/ 8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1" name="Freeform 23"/>
            <p:cNvSpPr/>
            <p:nvPr/>
          </p:nvSpPr>
          <p:spPr bwMode="auto">
            <a:xfrm>
              <a:off x="4471" y="1973"/>
              <a:ext cx="11" cy="8"/>
            </a:xfrm>
            <a:custGeom>
              <a:avLst/>
              <a:gdLst>
                <a:gd name="T0" fmla="*/ 4 w 9"/>
                <a:gd name="T1" fmla="*/ 6 h 6"/>
                <a:gd name="T2" fmla="*/ 6 w 9"/>
                <a:gd name="T3" fmla="*/ 0 h 6"/>
                <a:gd name="T4" fmla="*/ 4 w 9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2" name="Freeform 24"/>
            <p:cNvSpPr/>
            <p:nvPr/>
          </p:nvSpPr>
          <p:spPr bwMode="auto">
            <a:xfrm>
              <a:off x="4485" y="1973"/>
              <a:ext cx="16" cy="6"/>
            </a:xfrm>
            <a:custGeom>
              <a:avLst/>
              <a:gdLst>
                <a:gd name="T0" fmla="*/ 2 w 13"/>
                <a:gd name="T1" fmla="*/ 3 h 5"/>
                <a:gd name="T2" fmla="*/ 10 w 13"/>
                <a:gd name="T3" fmla="*/ 5 h 5"/>
                <a:gd name="T4" fmla="*/ 8 w 13"/>
                <a:gd name="T5" fmla="*/ 1 h 5"/>
                <a:gd name="T6" fmla="*/ 2 w 1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3" name="Freeform 25"/>
            <p:cNvSpPr/>
            <p:nvPr/>
          </p:nvSpPr>
          <p:spPr bwMode="auto">
            <a:xfrm>
              <a:off x="4491" y="1970"/>
              <a:ext cx="24" cy="9"/>
            </a:xfrm>
            <a:custGeom>
              <a:avLst/>
              <a:gdLst>
                <a:gd name="T0" fmla="*/ 16 w 20"/>
                <a:gd name="T1" fmla="*/ 8 h 8"/>
                <a:gd name="T2" fmla="*/ 20 w 20"/>
                <a:gd name="T3" fmla="*/ 4 h 8"/>
                <a:gd name="T4" fmla="*/ 8 w 20"/>
                <a:gd name="T5" fmla="*/ 1 h 8"/>
                <a:gd name="T6" fmla="*/ 16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4" name="Freeform 26"/>
            <p:cNvSpPr/>
            <p:nvPr/>
          </p:nvSpPr>
          <p:spPr bwMode="auto">
            <a:xfrm>
              <a:off x="4517" y="1984"/>
              <a:ext cx="30" cy="19"/>
            </a:xfrm>
            <a:custGeom>
              <a:avLst/>
              <a:gdLst>
                <a:gd name="T0" fmla="*/ 8 w 25"/>
                <a:gd name="T1" fmla="*/ 1 h 15"/>
                <a:gd name="T2" fmla="*/ 5 w 25"/>
                <a:gd name="T3" fmla="*/ 4 h 15"/>
                <a:gd name="T4" fmla="*/ 20 w 25"/>
                <a:gd name="T5" fmla="*/ 13 h 15"/>
                <a:gd name="T6" fmla="*/ 23 w 25"/>
                <a:gd name="T7" fmla="*/ 10 h 15"/>
                <a:gd name="T8" fmla="*/ 8 w 2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5" name="Freeform 27"/>
            <p:cNvSpPr/>
            <p:nvPr/>
          </p:nvSpPr>
          <p:spPr bwMode="auto">
            <a:xfrm>
              <a:off x="4524" y="1971"/>
              <a:ext cx="48" cy="10"/>
            </a:xfrm>
            <a:custGeom>
              <a:avLst/>
              <a:gdLst>
                <a:gd name="T0" fmla="*/ 30 w 39"/>
                <a:gd name="T1" fmla="*/ 7 h 8"/>
                <a:gd name="T2" fmla="*/ 37 w 39"/>
                <a:gd name="T3" fmla="*/ 3 h 8"/>
                <a:gd name="T4" fmla="*/ 27 w 39"/>
                <a:gd name="T5" fmla="*/ 3 h 8"/>
                <a:gd name="T6" fmla="*/ 11 w 39"/>
                <a:gd name="T7" fmla="*/ 2 h 8"/>
                <a:gd name="T8" fmla="*/ 2 w 39"/>
                <a:gd name="T9" fmla="*/ 5 h 8"/>
                <a:gd name="T10" fmla="*/ 17 w 39"/>
                <a:gd name="T11" fmla="*/ 8 h 8"/>
                <a:gd name="T12" fmla="*/ 30 w 39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6" name="Freeform 28"/>
            <p:cNvSpPr/>
            <p:nvPr/>
          </p:nvSpPr>
          <p:spPr bwMode="auto">
            <a:xfrm>
              <a:off x="4579" y="1974"/>
              <a:ext cx="45" cy="23"/>
            </a:xfrm>
            <a:custGeom>
              <a:avLst/>
              <a:gdLst>
                <a:gd name="T0" fmla="*/ 10 w 37"/>
                <a:gd name="T1" fmla="*/ 17 h 18"/>
                <a:gd name="T2" fmla="*/ 12 w 37"/>
                <a:gd name="T3" fmla="*/ 17 h 18"/>
                <a:gd name="T4" fmla="*/ 13 w 37"/>
                <a:gd name="T5" fmla="*/ 17 h 18"/>
                <a:gd name="T6" fmla="*/ 14 w 37"/>
                <a:gd name="T7" fmla="*/ 16 h 18"/>
                <a:gd name="T8" fmla="*/ 15 w 37"/>
                <a:gd name="T9" fmla="*/ 15 h 18"/>
                <a:gd name="T10" fmla="*/ 17 w 37"/>
                <a:gd name="T11" fmla="*/ 14 h 18"/>
                <a:gd name="T12" fmla="*/ 18 w 37"/>
                <a:gd name="T13" fmla="*/ 13 h 18"/>
                <a:gd name="T14" fmla="*/ 19 w 37"/>
                <a:gd name="T15" fmla="*/ 12 h 18"/>
                <a:gd name="T16" fmla="*/ 19 w 37"/>
                <a:gd name="T17" fmla="*/ 12 h 18"/>
                <a:gd name="T18" fmla="*/ 20 w 37"/>
                <a:gd name="T19" fmla="*/ 11 h 18"/>
                <a:gd name="T20" fmla="*/ 22 w 37"/>
                <a:gd name="T21" fmla="*/ 9 h 18"/>
                <a:gd name="T22" fmla="*/ 23 w 37"/>
                <a:gd name="T23" fmla="*/ 8 h 18"/>
                <a:gd name="T24" fmla="*/ 24 w 37"/>
                <a:gd name="T25" fmla="*/ 7 h 18"/>
                <a:gd name="T26" fmla="*/ 25 w 37"/>
                <a:gd name="T27" fmla="*/ 7 h 18"/>
                <a:gd name="T28" fmla="*/ 26 w 37"/>
                <a:gd name="T29" fmla="*/ 6 h 18"/>
                <a:gd name="T30" fmla="*/ 33 w 37"/>
                <a:gd name="T31" fmla="*/ 2 h 18"/>
                <a:gd name="T32" fmla="*/ 15 w 37"/>
                <a:gd name="T33" fmla="*/ 4 h 18"/>
                <a:gd name="T34" fmla="*/ 14 w 37"/>
                <a:gd name="T35" fmla="*/ 5 h 18"/>
                <a:gd name="T36" fmla="*/ 13 w 37"/>
                <a:gd name="T37" fmla="*/ 6 h 18"/>
                <a:gd name="T38" fmla="*/ 12 w 37"/>
                <a:gd name="T39" fmla="*/ 7 h 18"/>
                <a:gd name="T40" fmla="*/ 9 w 37"/>
                <a:gd name="T41" fmla="*/ 9 h 18"/>
                <a:gd name="T42" fmla="*/ 8 w 37"/>
                <a:gd name="T43" fmla="*/ 10 h 18"/>
                <a:gd name="T44" fmla="*/ 5 w 37"/>
                <a:gd name="T45" fmla="*/ 12 h 18"/>
                <a:gd name="T46" fmla="*/ 10 w 37"/>
                <a:gd name="T4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7" name="Freeform 29"/>
            <p:cNvSpPr/>
            <p:nvPr/>
          </p:nvSpPr>
          <p:spPr bwMode="auto">
            <a:xfrm>
              <a:off x="4497" y="1841"/>
              <a:ext cx="75" cy="91"/>
            </a:xfrm>
            <a:custGeom>
              <a:avLst/>
              <a:gdLst>
                <a:gd name="T0" fmla="*/ 13 w 61"/>
                <a:gd name="T1" fmla="*/ 14 h 74"/>
                <a:gd name="T2" fmla="*/ 20 w 61"/>
                <a:gd name="T3" fmla="*/ 13 h 74"/>
                <a:gd name="T4" fmla="*/ 31 w 61"/>
                <a:gd name="T5" fmla="*/ 12 h 74"/>
                <a:gd name="T6" fmla="*/ 42 w 61"/>
                <a:gd name="T7" fmla="*/ 14 h 74"/>
                <a:gd name="T8" fmla="*/ 51 w 61"/>
                <a:gd name="T9" fmla="*/ 13 h 74"/>
                <a:gd name="T10" fmla="*/ 59 w 61"/>
                <a:gd name="T11" fmla="*/ 6 h 74"/>
                <a:gd name="T12" fmla="*/ 59 w 61"/>
                <a:gd name="T13" fmla="*/ 0 h 74"/>
                <a:gd name="T14" fmla="*/ 52 w 61"/>
                <a:gd name="T15" fmla="*/ 7 h 74"/>
                <a:gd name="T16" fmla="*/ 38 w 61"/>
                <a:gd name="T17" fmla="*/ 6 h 74"/>
                <a:gd name="T18" fmla="*/ 23 w 61"/>
                <a:gd name="T19" fmla="*/ 4 h 74"/>
                <a:gd name="T20" fmla="*/ 16 w 61"/>
                <a:gd name="T21" fmla="*/ 4 h 74"/>
                <a:gd name="T22" fmla="*/ 11 w 61"/>
                <a:gd name="T23" fmla="*/ 9 h 74"/>
                <a:gd name="T24" fmla="*/ 5 w 61"/>
                <a:gd name="T25" fmla="*/ 22 h 74"/>
                <a:gd name="T26" fmla="*/ 2 w 61"/>
                <a:gd name="T27" fmla="*/ 29 h 74"/>
                <a:gd name="T28" fmla="*/ 2 w 61"/>
                <a:gd name="T29" fmla="*/ 40 h 74"/>
                <a:gd name="T30" fmla="*/ 1 w 61"/>
                <a:gd name="T31" fmla="*/ 49 h 74"/>
                <a:gd name="T32" fmla="*/ 10 w 61"/>
                <a:gd name="T33" fmla="*/ 55 h 74"/>
                <a:gd name="T34" fmla="*/ 12 w 61"/>
                <a:gd name="T35" fmla="*/ 67 h 74"/>
                <a:gd name="T36" fmla="*/ 13 w 61"/>
                <a:gd name="T37" fmla="*/ 73 h 74"/>
                <a:gd name="T38" fmla="*/ 22 w 61"/>
                <a:gd name="T39" fmla="*/ 72 h 74"/>
                <a:gd name="T40" fmla="*/ 19 w 61"/>
                <a:gd name="T41" fmla="*/ 55 h 74"/>
                <a:gd name="T42" fmla="*/ 20 w 61"/>
                <a:gd name="T43" fmla="*/ 45 h 74"/>
                <a:gd name="T44" fmla="*/ 27 w 61"/>
                <a:gd name="T45" fmla="*/ 45 h 74"/>
                <a:gd name="T46" fmla="*/ 27 w 61"/>
                <a:gd name="T47" fmla="*/ 53 h 74"/>
                <a:gd name="T48" fmla="*/ 32 w 61"/>
                <a:gd name="T49" fmla="*/ 62 h 74"/>
                <a:gd name="T50" fmla="*/ 36 w 61"/>
                <a:gd name="T51" fmla="*/ 66 h 74"/>
                <a:gd name="T52" fmla="*/ 40 w 61"/>
                <a:gd name="T53" fmla="*/ 64 h 74"/>
                <a:gd name="T54" fmla="*/ 44 w 61"/>
                <a:gd name="T55" fmla="*/ 61 h 74"/>
                <a:gd name="T56" fmla="*/ 39 w 61"/>
                <a:gd name="T57" fmla="*/ 54 h 74"/>
                <a:gd name="T58" fmla="*/ 40 w 61"/>
                <a:gd name="T59" fmla="*/ 48 h 74"/>
                <a:gd name="T60" fmla="*/ 36 w 61"/>
                <a:gd name="T61" fmla="*/ 42 h 74"/>
                <a:gd name="T62" fmla="*/ 30 w 61"/>
                <a:gd name="T63" fmla="*/ 36 h 74"/>
                <a:gd name="T64" fmla="*/ 34 w 61"/>
                <a:gd name="T65" fmla="*/ 28 h 74"/>
                <a:gd name="T66" fmla="*/ 41 w 61"/>
                <a:gd name="T67" fmla="*/ 24 h 74"/>
                <a:gd name="T68" fmla="*/ 38 w 61"/>
                <a:gd name="T69" fmla="*/ 21 h 74"/>
                <a:gd name="T70" fmla="*/ 25 w 61"/>
                <a:gd name="T71" fmla="*/ 26 h 74"/>
                <a:gd name="T72" fmla="*/ 16 w 61"/>
                <a:gd name="T73" fmla="*/ 29 h 74"/>
                <a:gd name="T74" fmla="*/ 11 w 61"/>
                <a:gd name="T75" fmla="*/ 21 h 74"/>
                <a:gd name="T76" fmla="*/ 13 w 61"/>
                <a:gd name="T77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8" name="Freeform 30"/>
            <p:cNvSpPr/>
            <p:nvPr/>
          </p:nvSpPr>
          <p:spPr bwMode="auto">
            <a:xfrm>
              <a:off x="4360" y="1767"/>
              <a:ext cx="132" cy="146"/>
            </a:xfrm>
            <a:custGeom>
              <a:avLst/>
              <a:gdLst>
                <a:gd name="T0" fmla="*/ 11 w 108"/>
                <a:gd name="T1" fmla="*/ 87 h 119"/>
                <a:gd name="T2" fmla="*/ 33 w 108"/>
                <a:gd name="T3" fmla="*/ 108 h 119"/>
                <a:gd name="T4" fmla="*/ 48 w 108"/>
                <a:gd name="T5" fmla="*/ 109 h 119"/>
                <a:gd name="T6" fmla="*/ 67 w 108"/>
                <a:gd name="T7" fmla="*/ 116 h 119"/>
                <a:gd name="T8" fmla="*/ 84 w 108"/>
                <a:gd name="T9" fmla="*/ 106 h 119"/>
                <a:gd name="T10" fmla="*/ 95 w 108"/>
                <a:gd name="T11" fmla="*/ 75 h 119"/>
                <a:gd name="T12" fmla="*/ 105 w 108"/>
                <a:gd name="T13" fmla="*/ 63 h 119"/>
                <a:gd name="T14" fmla="*/ 94 w 108"/>
                <a:gd name="T15" fmla="*/ 49 h 119"/>
                <a:gd name="T16" fmla="*/ 88 w 108"/>
                <a:gd name="T17" fmla="*/ 36 h 119"/>
                <a:gd name="T18" fmla="*/ 87 w 108"/>
                <a:gd name="T19" fmla="*/ 35 h 119"/>
                <a:gd name="T20" fmla="*/ 86 w 108"/>
                <a:gd name="T21" fmla="*/ 34 h 119"/>
                <a:gd name="T22" fmla="*/ 86 w 108"/>
                <a:gd name="T23" fmla="*/ 32 h 119"/>
                <a:gd name="T24" fmla="*/ 99 w 108"/>
                <a:gd name="T25" fmla="*/ 18 h 119"/>
                <a:gd name="T26" fmla="*/ 79 w 108"/>
                <a:gd name="T27" fmla="*/ 9 h 119"/>
                <a:gd name="T28" fmla="*/ 69 w 108"/>
                <a:gd name="T29" fmla="*/ 0 h 119"/>
                <a:gd name="T30" fmla="*/ 59 w 108"/>
                <a:gd name="T31" fmla="*/ 19 h 119"/>
                <a:gd name="T32" fmla="*/ 56 w 108"/>
                <a:gd name="T33" fmla="*/ 23 h 119"/>
                <a:gd name="T34" fmla="*/ 54 w 108"/>
                <a:gd name="T35" fmla="*/ 22 h 119"/>
                <a:gd name="T36" fmla="*/ 53 w 108"/>
                <a:gd name="T37" fmla="*/ 22 h 119"/>
                <a:gd name="T38" fmla="*/ 46 w 108"/>
                <a:gd name="T39" fmla="*/ 27 h 119"/>
                <a:gd name="T40" fmla="*/ 46 w 108"/>
                <a:gd name="T41" fmla="*/ 32 h 119"/>
                <a:gd name="T42" fmla="*/ 42 w 108"/>
                <a:gd name="T43" fmla="*/ 36 h 119"/>
                <a:gd name="T44" fmla="*/ 41 w 108"/>
                <a:gd name="T45" fmla="*/ 37 h 119"/>
                <a:gd name="T46" fmla="*/ 40 w 108"/>
                <a:gd name="T47" fmla="*/ 38 h 119"/>
                <a:gd name="T48" fmla="*/ 39 w 108"/>
                <a:gd name="T49" fmla="*/ 39 h 119"/>
                <a:gd name="T50" fmla="*/ 38 w 108"/>
                <a:gd name="T51" fmla="*/ 39 h 119"/>
                <a:gd name="T52" fmla="*/ 23 w 108"/>
                <a:gd name="T53" fmla="*/ 45 h 119"/>
                <a:gd name="T54" fmla="*/ 10 w 108"/>
                <a:gd name="T55" fmla="*/ 59 h 119"/>
                <a:gd name="T56" fmla="*/ 6 w 108"/>
                <a:gd name="T57" fmla="*/ 57 h 119"/>
                <a:gd name="T58" fmla="*/ 5 w 108"/>
                <a:gd name="T59" fmla="*/ 56 h 119"/>
                <a:gd name="T60" fmla="*/ 2 w 108"/>
                <a:gd name="T61" fmla="*/ 55 h 119"/>
                <a:gd name="T62" fmla="*/ 8 w 108"/>
                <a:gd name="T63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9" name="Freeform 31"/>
            <p:cNvSpPr/>
            <p:nvPr/>
          </p:nvSpPr>
          <p:spPr bwMode="auto">
            <a:xfrm>
              <a:off x="4310" y="1593"/>
              <a:ext cx="29" cy="29"/>
            </a:xfrm>
            <a:custGeom>
              <a:avLst/>
              <a:gdLst>
                <a:gd name="T0" fmla="*/ 22 w 24"/>
                <a:gd name="T1" fmla="*/ 10 h 23"/>
                <a:gd name="T2" fmla="*/ 21 w 24"/>
                <a:gd name="T3" fmla="*/ 2 h 23"/>
                <a:gd name="T4" fmla="*/ 13 w 24"/>
                <a:gd name="T5" fmla="*/ 2 h 23"/>
                <a:gd name="T6" fmla="*/ 3 w 24"/>
                <a:gd name="T7" fmla="*/ 8 h 23"/>
                <a:gd name="T8" fmla="*/ 4 w 24"/>
                <a:gd name="T9" fmla="*/ 20 h 23"/>
                <a:gd name="T10" fmla="*/ 20 w 24"/>
                <a:gd name="T11" fmla="*/ 16 h 23"/>
                <a:gd name="T12" fmla="*/ 22 w 24"/>
                <a:gd name="T13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0" name="Freeform 32"/>
            <p:cNvSpPr/>
            <p:nvPr/>
          </p:nvSpPr>
          <p:spPr bwMode="auto">
            <a:xfrm>
              <a:off x="4444" y="1524"/>
              <a:ext cx="22" cy="49"/>
            </a:xfrm>
            <a:custGeom>
              <a:avLst/>
              <a:gdLst>
                <a:gd name="T0" fmla="*/ 12 w 18"/>
                <a:gd name="T1" fmla="*/ 35 h 40"/>
                <a:gd name="T2" fmla="*/ 15 w 18"/>
                <a:gd name="T3" fmla="*/ 21 h 40"/>
                <a:gd name="T4" fmla="*/ 17 w 18"/>
                <a:gd name="T5" fmla="*/ 9 h 40"/>
                <a:gd name="T6" fmla="*/ 13 w 18"/>
                <a:gd name="T7" fmla="*/ 2 h 40"/>
                <a:gd name="T8" fmla="*/ 3 w 18"/>
                <a:gd name="T9" fmla="*/ 10 h 40"/>
                <a:gd name="T10" fmla="*/ 1 w 18"/>
                <a:gd name="T11" fmla="*/ 24 h 40"/>
                <a:gd name="T12" fmla="*/ 9 w 18"/>
                <a:gd name="T13" fmla="*/ 37 h 40"/>
                <a:gd name="T14" fmla="*/ 12 w 18"/>
                <a:gd name="T1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1" name="Freeform 33"/>
            <p:cNvSpPr/>
            <p:nvPr/>
          </p:nvSpPr>
          <p:spPr bwMode="auto">
            <a:xfrm>
              <a:off x="4535" y="1411"/>
              <a:ext cx="33" cy="40"/>
            </a:xfrm>
            <a:custGeom>
              <a:avLst/>
              <a:gdLst>
                <a:gd name="T0" fmla="*/ 7 w 27"/>
                <a:gd name="T1" fmla="*/ 2 h 33"/>
                <a:gd name="T2" fmla="*/ 2 w 27"/>
                <a:gd name="T3" fmla="*/ 6 h 33"/>
                <a:gd name="T4" fmla="*/ 1 w 27"/>
                <a:gd name="T5" fmla="*/ 11 h 33"/>
                <a:gd name="T6" fmla="*/ 7 w 27"/>
                <a:gd name="T7" fmla="*/ 16 h 33"/>
                <a:gd name="T8" fmla="*/ 7 w 27"/>
                <a:gd name="T9" fmla="*/ 10 h 33"/>
                <a:gd name="T10" fmla="*/ 11 w 27"/>
                <a:gd name="T11" fmla="*/ 13 h 33"/>
                <a:gd name="T12" fmla="*/ 10 w 27"/>
                <a:gd name="T13" fmla="*/ 21 h 33"/>
                <a:gd name="T14" fmla="*/ 10 w 27"/>
                <a:gd name="T15" fmla="*/ 26 h 33"/>
                <a:gd name="T16" fmla="*/ 15 w 27"/>
                <a:gd name="T17" fmla="*/ 32 h 33"/>
                <a:gd name="T18" fmla="*/ 16 w 27"/>
                <a:gd name="T19" fmla="*/ 28 h 33"/>
                <a:gd name="T20" fmla="*/ 20 w 27"/>
                <a:gd name="T21" fmla="*/ 33 h 33"/>
                <a:gd name="T22" fmla="*/ 24 w 27"/>
                <a:gd name="T23" fmla="*/ 29 h 33"/>
                <a:gd name="T24" fmla="*/ 24 w 27"/>
                <a:gd name="T25" fmla="*/ 22 h 33"/>
                <a:gd name="T26" fmla="*/ 26 w 27"/>
                <a:gd name="T27" fmla="*/ 12 h 33"/>
                <a:gd name="T28" fmla="*/ 21 w 27"/>
                <a:gd name="T29" fmla="*/ 5 h 33"/>
                <a:gd name="T30" fmla="*/ 18 w 27"/>
                <a:gd name="T31" fmla="*/ 2 h 33"/>
                <a:gd name="T32" fmla="*/ 12 w 27"/>
                <a:gd name="T33" fmla="*/ 1 h 33"/>
                <a:gd name="T34" fmla="*/ 7 w 27"/>
                <a:gd name="T35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2" name="Freeform 34"/>
            <p:cNvSpPr/>
            <p:nvPr/>
          </p:nvSpPr>
          <p:spPr bwMode="auto">
            <a:xfrm>
              <a:off x="4568" y="1405"/>
              <a:ext cx="31" cy="27"/>
            </a:xfrm>
            <a:custGeom>
              <a:avLst/>
              <a:gdLst>
                <a:gd name="T0" fmla="*/ 13 w 25"/>
                <a:gd name="T1" fmla="*/ 11 h 22"/>
                <a:gd name="T2" fmla="*/ 21 w 25"/>
                <a:gd name="T3" fmla="*/ 11 h 22"/>
                <a:gd name="T4" fmla="*/ 23 w 25"/>
                <a:gd name="T5" fmla="*/ 3 h 22"/>
                <a:gd name="T6" fmla="*/ 16 w 25"/>
                <a:gd name="T7" fmla="*/ 0 h 22"/>
                <a:gd name="T8" fmla="*/ 11 w 25"/>
                <a:gd name="T9" fmla="*/ 6 h 22"/>
                <a:gd name="T10" fmla="*/ 5 w 25"/>
                <a:gd name="T11" fmla="*/ 5 h 22"/>
                <a:gd name="T12" fmla="*/ 0 w 25"/>
                <a:gd name="T13" fmla="*/ 12 h 22"/>
                <a:gd name="T14" fmla="*/ 3 w 25"/>
                <a:gd name="T15" fmla="*/ 13 h 22"/>
                <a:gd name="T16" fmla="*/ 8 w 25"/>
                <a:gd name="T17" fmla="*/ 20 h 22"/>
                <a:gd name="T18" fmla="*/ 13 w 25"/>
                <a:gd name="T1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3" name="Freeform 35"/>
            <p:cNvSpPr/>
            <p:nvPr/>
          </p:nvSpPr>
          <p:spPr bwMode="auto">
            <a:xfrm>
              <a:off x="4546" y="1306"/>
              <a:ext cx="122" cy="112"/>
            </a:xfrm>
            <a:custGeom>
              <a:avLst/>
              <a:gdLst>
                <a:gd name="T0" fmla="*/ 43 w 100"/>
                <a:gd name="T1" fmla="*/ 66 h 92"/>
                <a:gd name="T2" fmla="*/ 31 w 100"/>
                <a:gd name="T3" fmla="*/ 67 h 92"/>
                <a:gd name="T4" fmla="*/ 12 w 100"/>
                <a:gd name="T5" fmla="*/ 74 h 92"/>
                <a:gd name="T6" fmla="*/ 2 w 100"/>
                <a:gd name="T7" fmla="*/ 83 h 92"/>
                <a:gd name="T8" fmla="*/ 14 w 100"/>
                <a:gd name="T9" fmla="*/ 84 h 92"/>
                <a:gd name="T10" fmla="*/ 24 w 100"/>
                <a:gd name="T11" fmla="*/ 83 h 92"/>
                <a:gd name="T12" fmla="*/ 32 w 100"/>
                <a:gd name="T13" fmla="*/ 79 h 92"/>
                <a:gd name="T14" fmla="*/ 46 w 100"/>
                <a:gd name="T15" fmla="*/ 79 h 92"/>
                <a:gd name="T16" fmla="*/ 47 w 100"/>
                <a:gd name="T17" fmla="*/ 88 h 92"/>
                <a:gd name="T18" fmla="*/ 59 w 100"/>
                <a:gd name="T19" fmla="*/ 84 h 92"/>
                <a:gd name="T20" fmla="*/ 63 w 100"/>
                <a:gd name="T21" fmla="*/ 77 h 92"/>
                <a:gd name="T22" fmla="*/ 72 w 100"/>
                <a:gd name="T23" fmla="*/ 79 h 92"/>
                <a:gd name="T24" fmla="*/ 80 w 100"/>
                <a:gd name="T25" fmla="*/ 74 h 92"/>
                <a:gd name="T26" fmla="*/ 85 w 100"/>
                <a:gd name="T27" fmla="*/ 70 h 92"/>
                <a:gd name="T28" fmla="*/ 90 w 100"/>
                <a:gd name="T29" fmla="*/ 65 h 92"/>
                <a:gd name="T30" fmla="*/ 90 w 100"/>
                <a:gd name="T31" fmla="*/ 73 h 92"/>
                <a:gd name="T32" fmla="*/ 96 w 100"/>
                <a:gd name="T33" fmla="*/ 69 h 92"/>
                <a:gd name="T34" fmla="*/ 96 w 100"/>
                <a:gd name="T35" fmla="*/ 58 h 92"/>
                <a:gd name="T36" fmla="*/ 93 w 100"/>
                <a:gd name="T37" fmla="*/ 38 h 92"/>
                <a:gd name="T38" fmla="*/ 97 w 100"/>
                <a:gd name="T39" fmla="*/ 35 h 92"/>
                <a:gd name="T40" fmla="*/ 98 w 100"/>
                <a:gd name="T41" fmla="*/ 23 h 92"/>
                <a:gd name="T42" fmla="*/ 87 w 100"/>
                <a:gd name="T43" fmla="*/ 2 h 92"/>
                <a:gd name="T44" fmla="*/ 82 w 100"/>
                <a:gd name="T45" fmla="*/ 2 h 92"/>
                <a:gd name="T46" fmla="*/ 86 w 100"/>
                <a:gd name="T47" fmla="*/ 6 h 92"/>
                <a:gd name="T48" fmla="*/ 80 w 100"/>
                <a:gd name="T49" fmla="*/ 4 h 92"/>
                <a:gd name="T50" fmla="*/ 77 w 100"/>
                <a:gd name="T51" fmla="*/ 5 h 92"/>
                <a:gd name="T52" fmla="*/ 78 w 100"/>
                <a:gd name="T53" fmla="*/ 13 h 92"/>
                <a:gd name="T54" fmla="*/ 80 w 100"/>
                <a:gd name="T55" fmla="*/ 19 h 92"/>
                <a:gd name="T56" fmla="*/ 77 w 100"/>
                <a:gd name="T57" fmla="*/ 39 h 92"/>
                <a:gd name="T58" fmla="*/ 62 w 100"/>
                <a:gd name="T59" fmla="*/ 52 h 92"/>
                <a:gd name="T60" fmla="*/ 56 w 100"/>
                <a:gd name="T61" fmla="*/ 50 h 92"/>
                <a:gd name="T62" fmla="*/ 52 w 100"/>
                <a:gd name="T63" fmla="*/ 48 h 92"/>
                <a:gd name="T64" fmla="*/ 49 w 100"/>
                <a:gd name="T65" fmla="*/ 61 h 92"/>
                <a:gd name="T66" fmla="*/ 47 w 100"/>
                <a:gd name="T67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4" name="Freeform 36"/>
            <p:cNvSpPr/>
            <p:nvPr/>
          </p:nvSpPr>
          <p:spPr bwMode="auto">
            <a:xfrm>
              <a:off x="4629" y="1244"/>
              <a:ext cx="68" cy="62"/>
            </a:xfrm>
            <a:custGeom>
              <a:avLst/>
              <a:gdLst>
                <a:gd name="T0" fmla="*/ 12 w 55"/>
                <a:gd name="T1" fmla="*/ 31 h 50"/>
                <a:gd name="T2" fmla="*/ 6 w 55"/>
                <a:gd name="T3" fmla="*/ 29 h 50"/>
                <a:gd name="T4" fmla="*/ 4 w 55"/>
                <a:gd name="T5" fmla="*/ 33 h 50"/>
                <a:gd name="T6" fmla="*/ 0 w 55"/>
                <a:gd name="T7" fmla="*/ 37 h 50"/>
                <a:gd name="T8" fmla="*/ 4 w 55"/>
                <a:gd name="T9" fmla="*/ 43 h 50"/>
                <a:gd name="T10" fmla="*/ 3 w 55"/>
                <a:gd name="T11" fmla="*/ 46 h 50"/>
                <a:gd name="T12" fmla="*/ 6 w 55"/>
                <a:gd name="T13" fmla="*/ 49 h 50"/>
                <a:gd name="T14" fmla="*/ 10 w 55"/>
                <a:gd name="T15" fmla="*/ 46 h 50"/>
                <a:gd name="T16" fmla="*/ 14 w 55"/>
                <a:gd name="T17" fmla="*/ 44 h 50"/>
                <a:gd name="T18" fmla="*/ 11 w 55"/>
                <a:gd name="T19" fmla="*/ 41 h 50"/>
                <a:gd name="T20" fmla="*/ 6 w 55"/>
                <a:gd name="T21" fmla="*/ 40 h 50"/>
                <a:gd name="T22" fmla="*/ 7 w 55"/>
                <a:gd name="T23" fmla="*/ 35 h 50"/>
                <a:gd name="T24" fmla="*/ 11 w 55"/>
                <a:gd name="T25" fmla="*/ 39 h 50"/>
                <a:gd name="T26" fmla="*/ 16 w 55"/>
                <a:gd name="T27" fmla="*/ 36 h 50"/>
                <a:gd name="T28" fmla="*/ 23 w 55"/>
                <a:gd name="T29" fmla="*/ 38 h 50"/>
                <a:gd name="T30" fmla="*/ 34 w 55"/>
                <a:gd name="T31" fmla="*/ 43 h 50"/>
                <a:gd name="T32" fmla="*/ 36 w 55"/>
                <a:gd name="T33" fmla="*/ 38 h 50"/>
                <a:gd name="T34" fmla="*/ 43 w 55"/>
                <a:gd name="T35" fmla="*/ 30 h 50"/>
                <a:gd name="T36" fmla="*/ 54 w 55"/>
                <a:gd name="T37" fmla="*/ 26 h 50"/>
                <a:gd name="T38" fmla="*/ 51 w 55"/>
                <a:gd name="T39" fmla="*/ 26 h 50"/>
                <a:gd name="T40" fmla="*/ 48 w 55"/>
                <a:gd name="T41" fmla="*/ 21 h 50"/>
                <a:gd name="T42" fmla="*/ 46 w 55"/>
                <a:gd name="T43" fmla="*/ 16 h 50"/>
                <a:gd name="T44" fmla="*/ 40 w 55"/>
                <a:gd name="T45" fmla="*/ 18 h 50"/>
                <a:gd name="T46" fmla="*/ 38 w 55"/>
                <a:gd name="T47" fmla="*/ 15 h 50"/>
                <a:gd name="T48" fmla="*/ 33 w 55"/>
                <a:gd name="T49" fmla="*/ 16 h 50"/>
                <a:gd name="T50" fmla="*/ 23 w 55"/>
                <a:gd name="T51" fmla="*/ 10 h 50"/>
                <a:gd name="T52" fmla="*/ 14 w 55"/>
                <a:gd name="T53" fmla="*/ 2 h 50"/>
                <a:gd name="T54" fmla="*/ 11 w 55"/>
                <a:gd name="T55" fmla="*/ 2 h 50"/>
                <a:gd name="T56" fmla="*/ 11 w 55"/>
                <a:gd name="T57" fmla="*/ 7 h 50"/>
                <a:gd name="T58" fmla="*/ 14 w 55"/>
                <a:gd name="T59" fmla="*/ 18 h 50"/>
                <a:gd name="T60" fmla="*/ 14 w 55"/>
                <a:gd name="T61" fmla="*/ 25 h 50"/>
                <a:gd name="T62" fmla="*/ 12 w 55"/>
                <a:gd name="T63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5" name="Freeform 37"/>
            <p:cNvSpPr/>
            <p:nvPr/>
          </p:nvSpPr>
          <p:spPr bwMode="auto">
            <a:xfrm>
              <a:off x="4599" y="1097"/>
              <a:ext cx="64" cy="139"/>
            </a:xfrm>
            <a:custGeom>
              <a:avLst/>
              <a:gdLst>
                <a:gd name="T0" fmla="*/ 11 w 53"/>
                <a:gd name="T1" fmla="*/ 29 h 113"/>
                <a:gd name="T2" fmla="*/ 17 w 53"/>
                <a:gd name="T3" fmla="*/ 43 h 113"/>
                <a:gd name="T4" fmla="*/ 20 w 53"/>
                <a:gd name="T5" fmla="*/ 52 h 113"/>
                <a:gd name="T6" fmla="*/ 21 w 53"/>
                <a:gd name="T7" fmla="*/ 60 h 113"/>
                <a:gd name="T8" fmla="*/ 21 w 53"/>
                <a:gd name="T9" fmla="*/ 61 h 113"/>
                <a:gd name="T10" fmla="*/ 22 w 53"/>
                <a:gd name="T11" fmla="*/ 70 h 113"/>
                <a:gd name="T12" fmla="*/ 29 w 53"/>
                <a:gd name="T13" fmla="*/ 88 h 113"/>
                <a:gd name="T14" fmla="*/ 34 w 53"/>
                <a:gd name="T15" fmla="*/ 112 h 113"/>
                <a:gd name="T16" fmla="*/ 38 w 53"/>
                <a:gd name="T17" fmla="*/ 106 h 113"/>
                <a:gd name="T18" fmla="*/ 48 w 53"/>
                <a:gd name="T19" fmla="*/ 111 h 113"/>
                <a:gd name="T20" fmla="*/ 43 w 53"/>
                <a:gd name="T21" fmla="*/ 100 h 113"/>
                <a:gd name="T22" fmla="*/ 36 w 53"/>
                <a:gd name="T23" fmla="*/ 90 h 113"/>
                <a:gd name="T24" fmla="*/ 36 w 53"/>
                <a:gd name="T25" fmla="*/ 81 h 113"/>
                <a:gd name="T26" fmla="*/ 37 w 53"/>
                <a:gd name="T27" fmla="*/ 72 h 113"/>
                <a:gd name="T28" fmla="*/ 51 w 53"/>
                <a:gd name="T29" fmla="*/ 78 h 113"/>
                <a:gd name="T30" fmla="*/ 47 w 53"/>
                <a:gd name="T31" fmla="*/ 72 h 113"/>
                <a:gd name="T32" fmla="*/ 46 w 53"/>
                <a:gd name="T33" fmla="*/ 70 h 113"/>
                <a:gd name="T34" fmla="*/ 45 w 53"/>
                <a:gd name="T35" fmla="*/ 69 h 113"/>
                <a:gd name="T36" fmla="*/ 44 w 53"/>
                <a:gd name="T37" fmla="*/ 67 h 113"/>
                <a:gd name="T38" fmla="*/ 44 w 53"/>
                <a:gd name="T39" fmla="*/ 67 h 113"/>
                <a:gd name="T40" fmla="*/ 43 w 53"/>
                <a:gd name="T41" fmla="*/ 64 h 113"/>
                <a:gd name="T42" fmla="*/ 43 w 53"/>
                <a:gd name="T43" fmla="*/ 63 h 113"/>
                <a:gd name="T44" fmla="*/ 42 w 53"/>
                <a:gd name="T45" fmla="*/ 61 h 113"/>
                <a:gd name="T46" fmla="*/ 41 w 53"/>
                <a:gd name="T47" fmla="*/ 57 h 113"/>
                <a:gd name="T48" fmla="*/ 34 w 53"/>
                <a:gd name="T49" fmla="*/ 48 h 113"/>
                <a:gd name="T50" fmla="*/ 25 w 53"/>
                <a:gd name="T51" fmla="*/ 30 h 113"/>
                <a:gd name="T52" fmla="*/ 20 w 53"/>
                <a:gd name="T53" fmla="*/ 24 h 113"/>
                <a:gd name="T54" fmla="*/ 13 w 53"/>
                <a:gd name="T55" fmla="*/ 8 h 113"/>
                <a:gd name="T56" fmla="*/ 12 w 53"/>
                <a:gd name="T57" fmla="*/ 2 h 113"/>
                <a:gd name="T58" fmla="*/ 2 w 53"/>
                <a:gd name="T59" fmla="*/ 0 h 113"/>
                <a:gd name="T60" fmla="*/ 9 w 53"/>
                <a:gd name="T61" fmla="*/ 7 h 113"/>
                <a:gd name="T62" fmla="*/ 4 w 53"/>
                <a:gd name="T63" fmla="*/ 11 h 113"/>
                <a:gd name="T64" fmla="*/ 6 w 53"/>
                <a:gd name="T65" fmla="*/ 20 h 113"/>
                <a:gd name="T66" fmla="*/ 11 w 53"/>
                <a:gd name="T67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6" name="Freeform 38"/>
            <p:cNvSpPr/>
            <p:nvPr/>
          </p:nvSpPr>
          <p:spPr bwMode="auto">
            <a:xfrm>
              <a:off x="4457" y="1613"/>
              <a:ext cx="69" cy="78"/>
            </a:xfrm>
            <a:custGeom>
              <a:avLst/>
              <a:gdLst>
                <a:gd name="T0" fmla="*/ 7 w 57"/>
                <a:gd name="T1" fmla="*/ 40 h 64"/>
                <a:gd name="T2" fmla="*/ 13 w 57"/>
                <a:gd name="T3" fmla="*/ 45 h 64"/>
                <a:gd name="T4" fmla="*/ 15 w 57"/>
                <a:gd name="T5" fmla="*/ 49 h 64"/>
                <a:gd name="T6" fmla="*/ 22 w 57"/>
                <a:gd name="T7" fmla="*/ 52 h 64"/>
                <a:gd name="T8" fmla="*/ 28 w 57"/>
                <a:gd name="T9" fmla="*/ 50 h 64"/>
                <a:gd name="T10" fmla="*/ 29 w 57"/>
                <a:gd name="T11" fmla="*/ 53 h 64"/>
                <a:gd name="T12" fmla="*/ 34 w 57"/>
                <a:gd name="T13" fmla="*/ 55 h 64"/>
                <a:gd name="T14" fmla="*/ 40 w 57"/>
                <a:gd name="T15" fmla="*/ 57 h 64"/>
                <a:gd name="T16" fmla="*/ 41 w 57"/>
                <a:gd name="T17" fmla="*/ 53 h 64"/>
                <a:gd name="T18" fmla="*/ 44 w 57"/>
                <a:gd name="T19" fmla="*/ 56 h 64"/>
                <a:gd name="T20" fmla="*/ 44 w 57"/>
                <a:gd name="T21" fmla="*/ 61 h 64"/>
                <a:gd name="T22" fmla="*/ 55 w 57"/>
                <a:gd name="T23" fmla="*/ 64 h 64"/>
                <a:gd name="T24" fmla="*/ 56 w 57"/>
                <a:gd name="T25" fmla="*/ 61 h 64"/>
                <a:gd name="T26" fmla="*/ 50 w 57"/>
                <a:gd name="T27" fmla="*/ 56 h 64"/>
                <a:gd name="T28" fmla="*/ 51 w 57"/>
                <a:gd name="T29" fmla="*/ 52 h 64"/>
                <a:gd name="T30" fmla="*/ 45 w 57"/>
                <a:gd name="T31" fmla="*/ 50 h 64"/>
                <a:gd name="T32" fmla="*/ 40 w 57"/>
                <a:gd name="T33" fmla="*/ 48 h 64"/>
                <a:gd name="T34" fmla="*/ 30 w 57"/>
                <a:gd name="T35" fmla="*/ 47 h 64"/>
                <a:gd name="T36" fmla="*/ 26 w 57"/>
                <a:gd name="T37" fmla="*/ 40 h 64"/>
                <a:gd name="T38" fmla="*/ 32 w 57"/>
                <a:gd name="T39" fmla="*/ 43 h 64"/>
                <a:gd name="T40" fmla="*/ 28 w 57"/>
                <a:gd name="T41" fmla="*/ 37 h 64"/>
                <a:gd name="T42" fmla="*/ 23 w 57"/>
                <a:gd name="T43" fmla="*/ 32 h 64"/>
                <a:gd name="T44" fmla="*/ 28 w 57"/>
                <a:gd name="T45" fmla="*/ 27 h 64"/>
                <a:gd name="T46" fmla="*/ 25 w 57"/>
                <a:gd name="T47" fmla="*/ 15 h 64"/>
                <a:gd name="T48" fmla="*/ 23 w 57"/>
                <a:gd name="T49" fmla="*/ 7 h 64"/>
                <a:gd name="T50" fmla="*/ 20 w 57"/>
                <a:gd name="T51" fmla="*/ 4 h 64"/>
                <a:gd name="T52" fmla="*/ 11 w 57"/>
                <a:gd name="T53" fmla="*/ 1 h 64"/>
                <a:gd name="T54" fmla="*/ 5 w 57"/>
                <a:gd name="T55" fmla="*/ 8 h 64"/>
                <a:gd name="T56" fmla="*/ 8 w 57"/>
                <a:gd name="T57" fmla="*/ 28 h 64"/>
                <a:gd name="T58" fmla="*/ 2 w 57"/>
                <a:gd name="T59" fmla="*/ 26 h 64"/>
                <a:gd name="T60" fmla="*/ 3 w 57"/>
                <a:gd name="T61" fmla="*/ 34 h 64"/>
                <a:gd name="T62" fmla="*/ 7 w 57"/>
                <a:gd name="T63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7" name="Freeform 39"/>
            <p:cNvSpPr/>
            <p:nvPr/>
          </p:nvSpPr>
          <p:spPr bwMode="auto">
            <a:xfrm>
              <a:off x="4529" y="1693"/>
              <a:ext cx="21" cy="30"/>
            </a:xfrm>
            <a:custGeom>
              <a:avLst/>
              <a:gdLst>
                <a:gd name="T0" fmla="*/ 13 w 17"/>
                <a:gd name="T1" fmla="*/ 5 h 25"/>
                <a:gd name="T2" fmla="*/ 8 w 17"/>
                <a:gd name="T3" fmla="*/ 1 h 25"/>
                <a:gd name="T4" fmla="*/ 2 w 17"/>
                <a:gd name="T5" fmla="*/ 3 h 25"/>
                <a:gd name="T6" fmla="*/ 2 w 17"/>
                <a:gd name="T7" fmla="*/ 5 h 25"/>
                <a:gd name="T8" fmla="*/ 9 w 17"/>
                <a:gd name="T9" fmla="*/ 12 h 25"/>
                <a:gd name="T10" fmla="*/ 9 w 17"/>
                <a:gd name="T11" fmla="*/ 16 h 25"/>
                <a:gd name="T12" fmla="*/ 7 w 17"/>
                <a:gd name="T13" fmla="*/ 18 h 25"/>
                <a:gd name="T14" fmla="*/ 12 w 17"/>
                <a:gd name="T15" fmla="*/ 25 h 25"/>
                <a:gd name="T16" fmla="*/ 13 w 17"/>
                <a:gd name="T17" fmla="*/ 18 h 25"/>
                <a:gd name="T18" fmla="*/ 16 w 17"/>
                <a:gd name="T19" fmla="*/ 14 h 25"/>
                <a:gd name="T20" fmla="*/ 13 w 17"/>
                <a:gd name="T21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8" name="Freeform 40"/>
            <p:cNvSpPr/>
            <p:nvPr/>
          </p:nvSpPr>
          <p:spPr bwMode="auto">
            <a:xfrm>
              <a:off x="4513" y="1728"/>
              <a:ext cx="64" cy="53"/>
            </a:xfrm>
            <a:custGeom>
              <a:avLst/>
              <a:gdLst>
                <a:gd name="T0" fmla="*/ 47 w 52"/>
                <a:gd name="T1" fmla="*/ 21 h 43"/>
                <a:gd name="T2" fmla="*/ 35 w 52"/>
                <a:gd name="T3" fmla="*/ 1 h 43"/>
                <a:gd name="T4" fmla="*/ 32 w 52"/>
                <a:gd name="T5" fmla="*/ 11 h 43"/>
                <a:gd name="T6" fmla="*/ 26 w 52"/>
                <a:gd name="T7" fmla="*/ 13 h 43"/>
                <a:gd name="T8" fmla="*/ 20 w 52"/>
                <a:gd name="T9" fmla="*/ 19 h 43"/>
                <a:gd name="T10" fmla="*/ 14 w 52"/>
                <a:gd name="T11" fmla="*/ 15 h 43"/>
                <a:gd name="T12" fmla="*/ 10 w 52"/>
                <a:gd name="T13" fmla="*/ 18 h 43"/>
                <a:gd name="T14" fmla="*/ 6 w 52"/>
                <a:gd name="T15" fmla="*/ 20 h 43"/>
                <a:gd name="T16" fmla="*/ 0 w 52"/>
                <a:gd name="T17" fmla="*/ 24 h 43"/>
                <a:gd name="T18" fmla="*/ 1 w 52"/>
                <a:gd name="T19" fmla="*/ 29 h 43"/>
                <a:gd name="T20" fmla="*/ 6 w 52"/>
                <a:gd name="T21" fmla="*/ 24 h 43"/>
                <a:gd name="T22" fmla="*/ 10 w 52"/>
                <a:gd name="T23" fmla="*/ 27 h 43"/>
                <a:gd name="T24" fmla="*/ 20 w 52"/>
                <a:gd name="T25" fmla="*/ 24 h 43"/>
                <a:gd name="T26" fmla="*/ 24 w 52"/>
                <a:gd name="T27" fmla="*/ 29 h 43"/>
                <a:gd name="T28" fmla="*/ 27 w 52"/>
                <a:gd name="T29" fmla="*/ 39 h 43"/>
                <a:gd name="T30" fmla="*/ 36 w 52"/>
                <a:gd name="T31" fmla="*/ 42 h 43"/>
                <a:gd name="T32" fmla="*/ 41 w 52"/>
                <a:gd name="T33" fmla="*/ 38 h 43"/>
                <a:gd name="T34" fmla="*/ 39 w 52"/>
                <a:gd name="T35" fmla="*/ 32 h 43"/>
                <a:gd name="T36" fmla="*/ 43 w 52"/>
                <a:gd name="T37" fmla="*/ 32 h 43"/>
                <a:gd name="T38" fmla="*/ 50 w 52"/>
                <a:gd name="T39" fmla="*/ 33 h 43"/>
                <a:gd name="T40" fmla="*/ 47 w 52"/>
                <a:gd name="T41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9" name="Freeform 41"/>
            <p:cNvSpPr/>
            <p:nvPr/>
          </p:nvSpPr>
          <p:spPr bwMode="auto">
            <a:xfrm>
              <a:off x="4498" y="1704"/>
              <a:ext cx="22" cy="21"/>
            </a:xfrm>
            <a:custGeom>
              <a:avLst/>
              <a:gdLst>
                <a:gd name="T0" fmla="*/ 5 w 18"/>
                <a:gd name="T1" fmla="*/ 14 h 17"/>
                <a:gd name="T2" fmla="*/ 11 w 18"/>
                <a:gd name="T3" fmla="*/ 12 h 17"/>
                <a:gd name="T4" fmla="*/ 16 w 18"/>
                <a:gd name="T5" fmla="*/ 7 h 17"/>
                <a:gd name="T6" fmla="*/ 12 w 18"/>
                <a:gd name="T7" fmla="*/ 2 h 17"/>
                <a:gd name="T8" fmla="*/ 4 w 18"/>
                <a:gd name="T9" fmla="*/ 0 h 17"/>
                <a:gd name="T10" fmla="*/ 7 w 18"/>
                <a:gd name="T11" fmla="*/ 7 h 17"/>
                <a:gd name="T12" fmla="*/ 5 w 18"/>
                <a:gd name="T1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0" name="Freeform 42"/>
            <p:cNvSpPr/>
            <p:nvPr/>
          </p:nvSpPr>
          <p:spPr bwMode="auto">
            <a:xfrm>
              <a:off x="4512" y="1716"/>
              <a:ext cx="17" cy="29"/>
            </a:xfrm>
            <a:custGeom>
              <a:avLst/>
              <a:gdLst>
                <a:gd name="T0" fmla="*/ 4 w 14"/>
                <a:gd name="T1" fmla="*/ 6 h 24"/>
                <a:gd name="T2" fmla="*/ 2 w 14"/>
                <a:gd name="T3" fmla="*/ 14 h 24"/>
                <a:gd name="T4" fmla="*/ 10 w 14"/>
                <a:gd name="T5" fmla="*/ 21 h 24"/>
                <a:gd name="T6" fmla="*/ 9 w 14"/>
                <a:gd name="T7" fmla="*/ 10 h 24"/>
                <a:gd name="T8" fmla="*/ 10 w 14"/>
                <a:gd name="T9" fmla="*/ 1 h 24"/>
                <a:gd name="T10" fmla="*/ 4 w 14"/>
                <a:gd name="T11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1" name="Freeform 43"/>
            <p:cNvSpPr/>
            <p:nvPr/>
          </p:nvSpPr>
          <p:spPr bwMode="auto">
            <a:xfrm>
              <a:off x="4526" y="1725"/>
              <a:ext cx="22" cy="8"/>
            </a:xfrm>
            <a:custGeom>
              <a:avLst/>
              <a:gdLst>
                <a:gd name="T0" fmla="*/ 2 w 18"/>
                <a:gd name="T1" fmla="*/ 7 h 7"/>
                <a:gd name="T2" fmla="*/ 8 w 18"/>
                <a:gd name="T3" fmla="*/ 1 h 7"/>
                <a:gd name="T4" fmla="*/ 2 w 18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2" name="Freeform 44"/>
            <p:cNvSpPr/>
            <p:nvPr/>
          </p:nvSpPr>
          <p:spPr bwMode="auto">
            <a:xfrm>
              <a:off x="4474" y="1682"/>
              <a:ext cx="18" cy="16"/>
            </a:xfrm>
            <a:custGeom>
              <a:avLst/>
              <a:gdLst>
                <a:gd name="T0" fmla="*/ 5 w 15"/>
                <a:gd name="T1" fmla="*/ 6 h 13"/>
                <a:gd name="T2" fmla="*/ 11 w 15"/>
                <a:gd name="T3" fmla="*/ 13 h 13"/>
                <a:gd name="T4" fmla="*/ 15 w 15"/>
                <a:gd name="T5" fmla="*/ 8 h 13"/>
                <a:gd name="T6" fmla="*/ 11 w 15"/>
                <a:gd name="T7" fmla="*/ 1 h 13"/>
                <a:gd name="T8" fmla="*/ 1 w 15"/>
                <a:gd name="T9" fmla="*/ 1 h 13"/>
                <a:gd name="T10" fmla="*/ 5 w 15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3" name="Freeform 45"/>
            <p:cNvSpPr/>
            <p:nvPr/>
          </p:nvSpPr>
          <p:spPr bwMode="auto">
            <a:xfrm>
              <a:off x="4444" y="1711"/>
              <a:ext cx="30" cy="36"/>
            </a:xfrm>
            <a:custGeom>
              <a:avLst/>
              <a:gdLst>
                <a:gd name="T0" fmla="*/ 20 w 24"/>
                <a:gd name="T1" fmla="*/ 3 h 29"/>
                <a:gd name="T2" fmla="*/ 19 w 24"/>
                <a:gd name="T3" fmla="*/ 9 h 29"/>
                <a:gd name="T4" fmla="*/ 10 w 24"/>
                <a:gd name="T5" fmla="*/ 18 h 29"/>
                <a:gd name="T6" fmla="*/ 2 w 24"/>
                <a:gd name="T7" fmla="*/ 29 h 29"/>
                <a:gd name="T8" fmla="*/ 14 w 24"/>
                <a:gd name="T9" fmla="*/ 20 h 29"/>
                <a:gd name="T10" fmla="*/ 24 w 24"/>
                <a:gd name="T11" fmla="*/ 11 h 29"/>
                <a:gd name="T12" fmla="*/ 20 w 24"/>
                <a:gd name="T13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4" name="Freeform 46"/>
            <p:cNvSpPr/>
            <p:nvPr/>
          </p:nvSpPr>
          <p:spPr bwMode="auto">
            <a:xfrm>
              <a:off x="4650" y="1862"/>
              <a:ext cx="315" cy="144"/>
            </a:xfrm>
            <a:custGeom>
              <a:avLst/>
              <a:gdLst>
                <a:gd name="T0" fmla="*/ 176 w 257"/>
                <a:gd name="T1" fmla="*/ 49 h 118"/>
                <a:gd name="T2" fmla="*/ 157 w 257"/>
                <a:gd name="T3" fmla="*/ 36 h 118"/>
                <a:gd name="T4" fmla="*/ 123 w 257"/>
                <a:gd name="T5" fmla="*/ 26 h 118"/>
                <a:gd name="T6" fmla="*/ 120 w 257"/>
                <a:gd name="T7" fmla="*/ 24 h 118"/>
                <a:gd name="T8" fmla="*/ 115 w 257"/>
                <a:gd name="T9" fmla="*/ 22 h 118"/>
                <a:gd name="T10" fmla="*/ 114 w 257"/>
                <a:gd name="T11" fmla="*/ 22 h 118"/>
                <a:gd name="T12" fmla="*/ 114 w 257"/>
                <a:gd name="T13" fmla="*/ 21 h 118"/>
                <a:gd name="T14" fmla="*/ 107 w 257"/>
                <a:gd name="T15" fmla="*/ 21 h 118"/>
                <a:gd name="T16" fmla="*/ 79 w 257"/>
                <a:gd name="T17" fmla="*/ 11 h 118"/>
                <a:gd name="T18" fmla="*/ 67 w 257"/>
                <a:gd name="T19" fmla="*/ 17 h 118"/>
                <a:gd name="T20" fmla="*/ 66 w 257"/>
                <a:gd name="T21" fmla="*/ 22 h 118"/>
                <a:gd name="T22" fmla="*/ 59 w 257"/>
                <a:gd name="T23" fmla="*/ 32 h 118"/>
                <a:gd name="T24" fmla="*/ 45 w 257"/>
                <a:gd name="T25" fmla="*/ 21 h 118"/>
                <a:gd name="T26" fmla="*/ 34 w 257"/>
                <a:gd name="T27" fmla="*/ 5 h 118"/>
                <a:gd name="T28" fmla="*/ 10 w 257"/>
                <a:gd name="T29" fmla="*/ 4 h 118"/>
                <a:gd name="T30" fmla="*/ 4 w 257"/>
                <a:gd name="T31" fmla="*/ 7 h 118"/>
                <a:gd name="T32" fmla="*/ 20 w 257"/>
                <a:gd name="T33" fmla="*/ 17 h 118"/>
                <a:gd name="T34" fmla="*/ 31 w 257"/>
                <a:gd name="T35" fmla="*/ 26 h 118"/>
                <a:gd name="T36" fmla="*/ 36 w 257"/>
                <a:gd name="T37" fmla="*/ 36 h 118"/>
                <a:gd name="T38" fmla="*/ 42 w 257"/>
                <a:gd name="T39" fmla="*/ 37 h 118"/>
                <a:gd name="T40" fmla="*/ 50 w 257"/>
                <a:gd name="T41" fmla="*/ 40 h 118"/>
                <a:gd name="T42" fmla="*/ 87 w 257"/>
                <a:gd name="T43" fmla="*/ 54 h 118"/>
                <a:gd name="T44" fmla="*/ 115 w 257"/>
                <a:gd name="T45" fmla="*/ 81 h 118"/>
                <a:gd name="T46" fmla="*/ 102 w 257"/>
                <a:gd name="T47" fmla="*/ 91 h 118"/>
                <a:gd name="T48" fmla="*/ 117 w 257"/>
                <a:gd name="T49" fmla="*/ 89 h 118"/>
                <a:gd name="T50" fmla="*/ 129 w 257"/>
                <a:gd name="T51" fmla="*/ 90 h 118"/>
                <a:gd name="T52" fmla="*/ 131 w 257"/>
                <a:gd name="T53" fmla="*/ 92 h 118"/>
                <a:gd name="T54" fmla="*/ 133 w 257"/>
                <a:gd name="T55" fmla="*/ 94 h 118"/>
                <a:gd name="T56" fmla="*/ 135 w 257"/>
                <a:gd name="T57" fmla="*/ 96 h 118"/>
                <a:gd name="T58" fmla="*/ 138 w 257"/>
                <a:gd name="T59" fmla="*/ 98 h 118"/>
                <a:gd name="T60" fmla="*/ 139 w 257"/>
                <a:gd name="T61" fmla="*/ 99 h 118"/>
                <a:gd name="T62" fmla="*/ 141 w 257"/>
                <a:gd name="T63" fmla="*/ 100 h 118"/>
                <a:gd name="T64" fmla="*/ 143 w 257"/>
                <a:gd name="T65" fmla="*/ 101 h 118"/>
                <a:gd name="T66" fmla="*/ 158 w 257"/>
                <a:gd name="T67" fmla="*/ 100 h 118"/>
                <a:gd name="T68" fmla="*/ 159 w 257"/>
                <a:gd name="T69" fmla="*/ 89 h 118"/>
                <a:gd name="T70" fmla="*/ 169 w 257"/>
                <a:gd name="T71" fmla="*/ 83 h 118"/>
                <a:gd name="T72" fmla="*/ 183 w 257"/>
                <a:gd name="T73" fmla="*/ 84 h 118"/>
                <a:gd name="T74" fmla="*/ 199 w 257"/>
                <a:gd name="T75" fmla="*/ 94 h 118"/>
                <a:gd name="T76" fmla="*/ 223 w 257"/>
                <a:gd name="T77" fmla="*/ 109 h 118"/>
                <a:gd name="T78" fmla="*/ 248 w 257"/>
                <a:gd name="T79" fmla="*/ 118 h 118"/>
                <a:gd name="T80" fmla="*/ 242 w 257"/>
                <a:gd name="T81" fmla="*/ 107 h 118"/>
                <a:gd name="T82" fmla="*/ 215 w 257"/>
                <a:gd name="T83" fmla="*/ 87 h 118"/>
                <a:gd name="T84" fmla="*/ 210 w 257"/>
                <a:gd name="T85" fmla="*/ 70 h 118"/>
                <a:gd name="T86" fmla="*/ 181 w 257"/>
                <a:gd name="T87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5" name="Freeform 47"/>
            <p:cNvSpPr/>
            <p:nvPr/>
          </p:nvSpPr>
          <p:spPr bwMode="auto">
            <a:xfrm>
              <a:off x="4914" y="1924"/>
              <a:ext cx="47" cy="17"/>
            </a:xfrm>
            <a:custGeom>
              <a:avLst/>
              <a:gdLst>
                <a:gd name="T0" fmla="*/ 1 w 38"/>
                <a:gd name="T1" fmla="*/ 10 h 14"/>
                <a:gd name="T2" fmla="*/ 25 w 38"/>
                <a:gd name="T3" fmla="*/ 13 h 14"/>
                <a:gd name="T4" fmla="*/ 36 w 38"/>
                <a:gd name="T5" fmla="*/ 4 h 14"/>
                <a:gd name="T6" fmla="*/ 27 w 38"/>
                <a:gd name="T7" fmla="*/ 1 h 14"/>
                <a:gd name="T8" fmla="*/ 18 w 38"/>
                <a:gd name="T9" fmla="*/ 8 h 14"/>
                <a:gd name="T10" fmla="*/ 14 w 38"/>
                <a:gd name="T11" fmla="*/ 5 h 14"/>
                <a:gd name="T12" fmla="*/ 1 w 38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6" name="Freeform 48"/>
            <p:cNvSpPr/>
            <p:nvPr/>
          </p:nvSpPr>
          <p:spPr bwMode="auto">
            <a:xfrm>
              <a:off x="4996" y="1935"/>
              <a:ext cx="31" cy="19"/>
            </a:xfrm>
            <a:custGeom>
              <a:avLst/>
              <a:gdLst>
                <a:gd name="T0" fmla="*/ 4 w 25"/>
                <a:gd name="T1" fmla="*/ 1 h 15"/>
                <a:gd name="T2" fmla="*/ 12 w 25"/>
                <a:gd name="T3" fmla="*/ 13 h 15"/>
                <a:gd name="T4" fmla="*/ 4 w 25"/>
                <a:gd name="T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7" name="Freeform 49"/>
            <p:cNvSpPr/>
            <p:nvPr/>
          </p:nvSpPr>
          <p:spPr bwMode="auto">
            <a:xfrm>
              <a:off x="5185" y="2146"/>
              <a:ext cx="55" cy="32"/>
            </a:xfrm>
            <a:custGeom>
              <a:avLst/>
              <a:gdLst>
                <a:gd name="T0" fmla="*/ 41 w 45"/>
                <a:gd name="T1" fmla="*/ 26 h 26"/>
                <a:gd name="T2" fmla="*/ 28 w 45"/>
                <a:gd name="T3" fmla="*/ 16 h 26"/>
                <a:gd name="T4" fmla="*/ 4 w 45"/>
                <a:gd name="T5" fmla="*/ 2 h 26"/>
                <a:gd name="T6" fmla="*/ 21 w 45"/>
                <a:gd name="T7" fmla="*/ 18 h 26"/>
                <a:gd name="T8" fmla="*/ 41 w 4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8" name="Freeform 50"/>
            <p:cNvSpPr/>
            <p:nvPr/>
          </p:nvSpPr>
          <p:spPr bwMode="auto">
            <a:xfrm>
              <a:off x="5346" y="2099"/>
              <a:ext cx="21" cy="18"/>
            </a:xfrm>
            <a:custGeom>
              <a:avLst/>
              <a:gdLst>
                <a:gd name="T0" fmla="*/ 5 w 17"/>
                <a:gd name="T1" fmla="*/ 3 h 14"/>
                <a:gd name="T2" fmla="*/ 1 w 17"/>
                <a:gd name="T3" fmla="*/ 9 h 14"/>
                <a:gd name="T4" fmla="*/ 13 w 17"/>
                <a:gd name="T5" fmla="*/ 14 h 14"/>
                <a:gd name="T6" fmla="*/ 12 w 17"/>
                <a:gd name="T7" fmla="*/ 6 h 14"/>
                <a:gd name="T8" fmla="*/ 5 w 1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9" name="Freeform 51"/>
            <p:cNvSpPr/>
            <p:nvPr/>
          </p:nvSpPr>
          <p:spPr bwMode="auto">
            <a:xfrm>
              <a:off x="5353" y="2082"/>
              <a:ext cx="15" cy="15"/>
            </a:xfrm>
            <a:custGeom>
              <a:avLst/>
              <a:gdLst>
                <a:gd name="T0" fmla="*/ 4 w 13"/>
                <a:gd name="T1" fmla="*/ 5 h 12"/>
                <a:gd name="T2" fmla="*/ 4 w 13"/>
                <a:gd name="T3" fmla="*/ 9 h 12"/>
                <a:gd name="T4" fmla="*/ 12 w 13"/>
                <a:gd name="T5" fmla="*/ 2 h 12"/>
                <a:gd name="T6" fmla="*/ 4 w 13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0" name="Freeform 52"/>
            <p:cNvSpPr/>
            <p:nvPr/>
          </p:nvSpPr>
          <p:spPr bwMode="auto">
            <a:xfrm>
              <a:off x="5193" y="2063"/>
              <a:ext cx="19" cy="17"/>
            </a:xfrm>
            <a:custGeom>
              <a:avLst/>
              <a:gdLst>
                <a:gd name="T0" fmla="*/ 14 w 15"/>
                <a:gd name="T1" fmla="*/ 8 h 14"/>
                <a:gd name="T2" fmla="*/ 5 w 15"/>
                <a:gd name="T3" fmla="*/ 1 h 14"/>
                <a:gd name="T4" fmla="*/ 11 w 15"/>
                <a:gd name="T5" fmla="*/ 13 h 14"/>
                <a:gd name="T6" fmla="*/ 14 w 15"/>
                <a:gd name="T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1" name="Freeform 53"/>
            <p:cNvSpPr/>
            <p:nvPr/>
          </p:nvSpPr>
          <p:spPr bwMode="auto">
            <a:xfrm>
              <a:off x="4950" y="1914"/>
              <a:ext cx="13" cy="13"/>
            </a:xfrm>
            <a:custGeom>
              <a:avLst/>
              <a:gdLst>
                <a:gd name="T0" fmla="*/ 9 w 11"/>
                <a:gd name="T1" fmla="*/ 2 h 10"/>
                <a:gd name="T2" fmla="*/ 1 w 11"/>
                <a:gd name="T3" fmla="*/ 1 h 10"/>
                <a:gd name="T4" fmla="*/ 7 w 11"/>
                <a:gd name="T5" fmla="*/ 7 h 10"/>
                <a:gd name="T6" fmla="*/ 9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2" name="Freeform 54"/>
            <p:cNvSpPr/>
            <p:nvPr/>
          </p:nvSpPr>
          <p:spPr bwMode="auto">
            <a:xfrm>
              <a:off x="4480" y="2008"/>
              <a:ext cx="604" cy="471"/>
            </a:xfrm>
            <a:custGeom>
              <a:avLst/>
              <a:gdLst>
                <a:gd name="T0" fmla="*/ 458 w 494"/>
                <a:gd name="T1" fmla="*/ 171 h 385"/>
                <a:gd name="T2" fmla="*/ 428 w 494"/>
                <a:gd name="T3" fmla="*/ 143 h 385"/>
                <a:gd name="T4" fmla="*/ 410 w 494"/>
                <a:gd name="T5" fmla="*/ 125 h 385"/>
                <a:gd name="T6" fmla="*/ 376 w 494"/>
                <a:gd name="T7" fmla="*/ 99 h 385"/>
                <a:gd name="T8" fmla="*/ 347 w 494"/>
                <a:gd name="T9" fmla="*/ 56 h 385"/>
                <a:gd name="T10" fmla="*/ 327 w 494"/>
                <a:gd name="T11" fmla="*/ 40 h 385"/>
                <a:gd name="T12" fmla="*/ 307 w 494"/>
                <a:gd name="T13" fmla="*/ 8 h 385"/>
                <a:gd name="T14" fmla="*/ 298 w 494"/>
                <a:gd name="T15" fmla="*/ 24 h 385"/>
                <a:gd name="T16" fmla="*/ 301 w 494"/>
                <a:gd name="T17" fmla="*/ 81 h 385"/>
                <a:gd name="T18" fmla="*/ 281 w 494"/>
                <a:gd name="T19" fmla="*/ 74 h 385"/>
                <a:gd name="T20" fmla="*/ 251 w 494"/>
                <a:gd name="T21" fmla="*/ 56 h 385"/>
                <a:gd name="T22" fmla="*/ 236 w 494"/>
                <a:gd name="T23" fmla="*/ 38 h 385"/>
                <a:gd name="T24" fmla="*/ 241 w 494"/>
                <a:gd name="T25" fmla="*/ 25 h 385"/>
                <a:gd name="T26" fmla="*/ 232 w 494"/>
                <a:gd name="T27" fmla="*/ 16 h 385"/>
                <a:gd name="T28" fmla="*/ 208 w 494"/>
                <a:gd name="T29" fmla="*/ 10 h 385"/>
                <a:gd name="T30" fmla="*/ 191 w 494"/>
                <a:gd name="T31" fmla="*/ 13 h 385"/>
                <a:gd name="T32" fmla="*/ 166 w 494"/>
                <a:gd name="T33" fmla="*/ 23 h 385"/>
                <a:gd name="T34" fmla="*/ 162 w 494"/>
                <a:gd name="T35" fmla="*/ 43 h 385"/>
                <a:gd name="T36" fmla="*/ 161 w 494"/>
                <a:gd name="T37" fmla="*/ 48 h 385"/>
                <a:gd name="T38" fmla="*/ 144 w 494"/>
                <a:gd name="T39" fmla="*/ 44 h 385"/>
                <a:gd name="T40" fmla="*/ 122 w 494"/>
                <a:gd name="T41" fmla="*/ 39 h 385"/>
                <a:gd name="T42" fmla="*/ 115 w 494"/>
                <a:gd name="T43" fmla="*/ 55 h 385"/>
                <a:gd name="T44" fmla="*/ 107 w 494"/>
                <a:gd name="T45" fmla="*/ 66 h 385"/>
                <a:gd name="T46" fmla="*/ 101 w 494"/>
                <a:gd name="T47" fmla="*/ 79 h 385"/>
                <a:gd name="T48" fmla="*/ 87 w 494"/>
                <a:gd name="T49" fmla="*/ 91 h 385"/>
                <a:gd name="T50" fmla="*/ 55 w 494"/>
                <a:gd name="T51" fmla="*/ 115 h 385"/>
                <a:gd name="T52" fmla="*/ 15 w 494"/>
                <a:gd name="T53" fmla="*/ 134 h 385"/>
                <a:gd name="T54" fmla="*/ 2 w 494"/>
                <a:gd name="T55" fmla="*/ 150 h 385"/>
                <a:gd name="T56" fmla="*/ 8 w 494"/>
                <a:gd name="T57" fmla="*/ 165 h 385"/>
                <a:gd name="T58" fmla="*/ 15 w 494"/>
                <a:gd name="T59" fmla="*/ 192 h 385"/>
                <a:gd name="T60" fmla="*/ 5 w 494"/>
                <a:gd name="T61" fmla="*/ 193 h 385"/>
                <a:gd name="T62" fmla="*/ 30 w 494"/>
                <a:gd name="T63" fmla="*/ 233 h 385"/>
                <a:gd name="T64" fmla="*/ 53 w 494"/>
                <a:gd name="T65" fmla="*/ 286 h 385"/>
                <a:gd name="T66" fmla="*/ 43 w 494"/>
                <a:gd name="T67" fmla="*/ 302 h 385"/>
                <a:gd name="T68" fmla="*/ 78 w 494"/>
                <a:gd name="T69" fmla="*/ 322 h 385"/>
                <a:gd name="T70" fmla="*/ 122 w 494"/>
                <a:gd name="T71" fmla="*/ 303 h 385"/>
                <a:gd name="T72" fmla="*/ 145 w 494"/>
                <a:gd name="T73" fmla="*/ 304 h 385"/>
                <a:gd name="T74" fmla="*/ 199 w 494"/>
                <a:gd name="T75" fmla="*/ 285 h 385"/>
                <a:gd name="T76" fmla="*/ 254 w 494"/>
                <a:gd name="T77" fmla="*/ 283 h 385"/>
                <a:gd name="T78" fmla="*/ 277 w 494"/>
                <a:gd name="T79" fmla="*/ 296 h 385"/>
                <a:gd name="T80" fmla="*/ 298 w 494"/>
                <a:gd name="T81" fmla="*/ 320 h 385"/>
                <a:gd name="T82" fmla="*/ 308 w 494"/>
                <a:gd name="T83" fmla="*/ 296 h 385"/>
                <a:gd name="T84" fmla="*/ 313 w 494"/>
                <a:gd name="T85" fmla="*/ 319 h 385"/>
                <a:gd name="T86" fmla="*/ 319 w 494"/>
                <a:gd name="T87" fmla="*/ 319 h 385"/>
                <a:gd name="T88" fmla="*/ 326 w 494"/>
                <a:gd name="T89" fmla="*/ 332 h 385"/>
                <a:gd name="T90" fmla="*/ 350 w 494"/>
                <a:gd name="T91" fmla="*/ 350 h 385"/>
                <a:gd name="T92" fmla="*/ 380 w 494"/>
                <a:gd name="T93" fmla="*/ 379 h 385"/>
                <a:gd name="T94" fmla="*/ 413 w 494"/>
                <a:gd name="T95" fmla="*/ 378 h 385"/>
                <a:gd name="T96" fmla="*/ 436 w 494"/>
                <a:gd name="T97" fmla="*/ 383 h 385"/>
                <a:gd name="T98" fmla="*/ 467 w 494"/>
                <a:gd name="T99" fmla="*/ 367 h 385"/>
                <a:gd name="T100" fmla="*/ 474 w 494"/>
                <a:gd name="T101" fmla="*/ 325 h 385"/>
                <a:gd name="T102" fmla="*/ 491 w 494"/>
                <a:gd name="T103" fmla="*/ 288 h 385"/>
                <a:gd name="T104" fmla="*/ 481 w 494"/>
                <a:gd name="T105" fmla="*/ 20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3" name="Freeform 55"/>
            <p:cNvSpPr/>
            <p:nvPr/>
          </p:nvSpPr>
          <p:spPr bwMode="auto">
            <a:xfrm>
              <a:off x="5005" y="2518"/>
              <a:ext cx="65" cy="68"/>
            </a:xfrm>
            <a:custGeom>
              <a:avLst/>
              <a:gdLst>
                <a:gd name="T0" fmla="*/ 45 w 53"/>
                <a:gd name="T1" fmla="*/ 5 h 55"/>
                <a:gd name="T2" fmla="*/ 28 w 53"/>
                <a:gd name="T3" fmla="*/ 7 h 55"/>
                <a:gd name="T4" fmla="*/ 10 w 53"/>
                <a:gd name="T5" fmla="*/ 2 h 55"/>
                <a:gd name="T6" fmla="*/ 1 w 53"/>
                <a:gd name="T7" fmla="*/ 3 h 55"/>
                <a:gd name="T8" fmla="*/ 14 w 53"/>
                <a:gd name="T9" fmla="*/ 26 h 55"/>
                <a:gd name="T10" fmla="*/ 19 w 53"/>
                <a:gd name="T11" fmla="*/ 38 h 55"/>
                <a:gd name="T12" fmla="*/ 39 w 53"/>
                <a:gd name="T13" fmla="*/ 55 h 55"/>
                <a:gd name="T14" fmla="*/ 44 w 53"/>
                <a:gd name="T15" fmla="*/ 43 h 55"/>
                <a:gd name="T16" fmla="*/ 51 w 53"/>
                <a:gd name="T17" fmla="*/ 48 h 55"/>
                <a:gd name="T18" fmla="*/ 50 w 53"/>
                <a:gd name="T19" fmla="*/ 42 h 55"/>
                <a:gd name="T20" fmla="*/ 52 w 53"/>
                <a:gd name="T21" fmla="*/ 30 h 55"/>
                <a:gd name="T22" fmla="*/ 47 w 53"/>
                <a:gd name="T23" fmla="*/ 12 h 55"/>
                <a:gd name="T24" fmla="*/ 45 w 53"/>
                <a:gd name="T25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4" name="Freeform 56"/>
            <p:cNvSpPr/>
            <p:nvPr/>
          </p:nvSpPr>
          <p:spPr bwMode="auto">
            <a:xfrm>
              <a:off x="5355" y="2514"/>
              <a:ext cx="82" cy="147"/>
            </a:xfrm>
            <a:custGeom>
              <a:avLst/>
              <a:gdLst>
                <a:gd name="T0" fmla="*/ 56 w 67"/>
                <a:gd name="T1" fmla="*/ 9 h 120"/>
                <a:gd name="T2" fmla="*/ 51 w 67"/>
                <a:gd name="T3" fmla="*/ 13 h 120"/>
                <a:gd name="T4" fmla="*/ 47 w 67"/>
                <a:gd name="T5" fmla="*/ 7 h 120"/>
                <a:gd name="T6" fmla="*/ 42 w 67"/>
                <a:gd name="T7" fmla="*/ 3 h 120"/>
                <a:gd name="T8" fmla="*/ 34 w 67"/>
                <a:gd name="T9" fmla="*/ 6 h 120"/>
                <a:gd name="T10" fmla="*/ 32 w 67"/>
                <a:gd name="T11" fmla="*/ 23 h 120"/>
                <a:gd name="T12" fmla="*/ 32 w 67"/>
                <a:gd name="T13" fmla="*/ 36 h 120"/>
                <a:gd name="T14" fmla="*/ 22 w 67"/>
                <a:gd name="T15" fmla="*/ 56 h 120"/>
                <a:gd name="T16" fmla="*/ 11 w 67"/>
                <a:gd name="T17" fmla="*/ 68 h 120"/>
                <a:gd name="T18" fmla="*/ 8 w 67"/>
                <a:gd name="T19" fmla="*/ 83 h 120"/>
                <a:gd name="T20" fmla="*/ 4 w 67"/>
                <a:gd name="T21" fmla="*/ 92 h 120"/>
                <a:gd name="T22" fmla="*/ 1 w 67"/>
                <a:gd name="T23" fmla="*/ 102 h 120"/>
                <a:gd name="T24" fmla="*/ 17 w 67"/>
                <a:gd name="T25" fmla="*/ 110 h 120"/>
                <a:gd name="T26" fmla="*/ 23 w 67"/>
                <a:gd name="T27" fmla="*/ 116 h 120"/>
                <a:gd name="T28" fmla="*/ 37 w 67"/>
                <a:gd name="T29" fmla="*/ 117 h 120"/>
                <a:gd name="T30" fmla="*/ 45 w 67"/>
                <a:gd name="T31" fmla="*/ 107 h 120"/>
                <a:gd name="T32" fmla="*/ 48 w 67"/>
                <a:gd name="T33" fmla="*/ 93 h 120"/>
                <a:gd name="T34" fmla="*/ 45 w 67"/>
                <a:gd name="T35" fmla="*/ 77 h 120"/>
                <a:gd name="T36" fmla="*/ 58 w 67"/>
                <a:gd name="T37" fmla="*/ 63 h 120"/>
                <a:gd name="T38" fmla="*/ 65 w 67"/>
                <a:gd name="T39" fmla="*/ 63 h 120"/>
                <a:gd name="T40" fmla="*/ 61 w 67"/>
                <a:gd name="T41" fmla="*/ 51 h 120"/>
                <a:gd name="T42" fmla="*/ 64 w 67"/>
                <a:gd name="T43" fmla="*/ 34 h 120"/>
                <a:gd name="T44" fmla="*/ 60 w 67"/>
                <a:gd name="T45" fmla="*/ 16 h 120"/>
                <a:gd name="T46" fmla="*/ 56 w 67"/>
                <a:gd name="T47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5" name="Freeform 57"/>
            <p:cNvSpPr/>
            <p:nvPr/>
          </p:nvSpPr>
          <p:spPr bwMode="auto">
            <a:xfrm>
              <a:off x="5356" y="2384"/>
              <a:ext cx="114" cy="152"/>
            </a:xfrm>
            <a:custGeom>
              <a:avLst/>
              <a:gdLst>
                <a:gd name="T0" fmla="*/ 83 w 93"/>
                <a:gd name="T1" fmla="*/ 57 h 124"/>
                <a:gd name="T2" fmla="*/ 74 w 93"/>
                <a:gd name="T3" fmla="*/ 60 h 124"/>
                <a:gd name="T4" fmla="*/ 58 w 93"/>
                <a:gd name="T5" fmla="*/ 49 h 124"/>
                <a:gd name="T6" fmla="*/ 47 w 93"/>
                <a:gd name="T7" fmla="*/ 31 h 124"/>
                <a:gd name="T8" fmla="*/ 50 w 93"/>
                <a:gd name="T9" fmla="*/ 41 h 124"/>
                <a:gd name="T10" fmla="*/ 51 w 93"/>
                <a:gd name="T11" fmla="*/ 48 h 124"/>
                <a:gd name="T12" fmla="*/ 40 w 93"/>
                <a:gd name="T13" fmla="*/ 40 h 124"/>
                <a:gd name="T14" fmla="*/ 35 w 93"/>
                <a:gd name="T15" fmla="*/ 27 h 124"/>
                <a:gd name="T16" fmla="*/ 22 w 93"/>
                <a:gd name="T17" fmla="*/ 14 h 124"/>
                <a:gd name="T18" fmla="*/ 4 w 93"/>
                <a:gd name="T19" fmla="*/ 2 h 124"/>
                <a:gd name="T20" fmla="*/ 18 w 93"/>
                <a:gd name="T21" fmla="*/ 22 h 124"/>
                <a:gd name="T22" fmla="*/ 36 w 93"/>
                <a:gd name="T23" fmla="*/ 42 h 124"/>
                <a:gd name="T24" fmla="*/ 42 w 93"/>
                <a:gd name="T25" fmla="*/ 48 h 124"/>
                <a:gd name="T26" fmla="*/ 46 w 93"/>
                <a:gd name="T27" fmla="*/ 55 h 124"/>
                <a:gd name="T28" fmla="*/ 48 w 93"/>
                <a:gd name="T29" fmla="*/ 69 h 124"/>
                <a:gd name="T30" fmla="*/ 44 w 93"/>
                <a:gd name="T31" fmla="*/ 85 h 124"/>
                <a:gd name="T32" fmla="*/ 66 w 93"/>
                <a:gd name="T33" fmla="*/ 100 h 124"/>
                <a:gd name="T34" fmla="*/ 66 w 93"/>
                <a:gd name="T35" fmla="*/ 119 h 124"/>
                <a:gd name="T36" fmla="*/ 79 w 93"/>
                <a:gd name="T37" fmla="*/ 123 h 124"/>
                <a:gd name="T38" fmla="*/ 81 w 93"/>
                <a:gd name="T39" fmla="*/ 112 h 124"/>
                <a:gd name="T40" fmla="*/ 89 w 93"/>
                <a:gd name="T41" fmla="*/ 94 h 124"/>
                <a:gd name="T42" fmla="*/ 86 w 93"/>
                <a:gd name="T43" fmla="*/ 84 h 124"/>
                <a:gd name="T44" fmla="*/ 91 w 93"/>
                <a:gd name="T45" fmla="*/ 77 h 124"/>
                <a:gd name="T46" fmla="*/ 92 w 93"/>
                <a:gd name="T47" fmla="*/ 61 h 124"/>
                <a:gd name="T48" fmla="*/ 83 w 93"/>
                <a:gd name="T49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6" name="Freeform 58"/>
            <p:cNvSpPr/>
            <p:nvPr/>
          </p:nvSpPr>
          <p:spPr bwMode="auto">
            <a:xfrm>
              <a:off x="1049" y="716"/>
              <a:ext cx="1365" cy="2125"/>
            </a:xfrm>
            <a:custGeom>
              <a:avLst/>
              <a:gdLst>
                <a:gd name="T0" fmla="*/ 953 w 1115"/>
                <a:gd name="T1" fmla="*/ 888 h 1734"/>
                <a:gd name="T2" fmla="*/ 918 w 1115"/>
                <a:gd name="T3" fmla="*/ 866 h 1734"/>
                <a:gd name="T4" fmla="*/ 860 w 1115"/>
                <a:gd name="T5" fmla="*/ 821 h 1734"/>
                <a:gd name="T6" fmla="*/ 712 w 1115"/>
                <a:gd name="T7" fmla="*/ 814 h 1734"/>
                <a:gd name="T8" fmla="*/ 621 w 1115"/>
                <a:gd name="T9" fmla="*/ 819 h 1734"/>
                <a:gd name="T10" fmla="*/ 632 w 1115"/>
                <a:gd name="T11" fmla="*/ 767 h 1734"/>
                <a:gd name="T12" fmla="*/ 577 w 1115"/>
                <a:gd name="T13" fmla="*/ 759 h 1734"/>
                <a:gd name="T14" fmla="*/ 606 w 1115"/>
                <a:gd name="T15" fmla="*/ 702 h 1734"/>
                <a:gd name="T16" fmla="*/ 508 w 1115"/>
                <a:gd name="T17" fmla="*/ 674 h 1734"/>
                <a:gd name="T18" fmla="*/ 554 w 1115"/>
                <a:gd name="T19" fmla="*/ 617 h 1734"/>
                <a:gd name="T20" fmla="*/ 683 w 1115"/>
                <a:gd name="T21" fmla="*/ 654 h 1734"/>
                <a:gd name="T22" fmla="*/ 772 w 1115"/>
                <a:gd name="T23" fmla="*/ 526 h 1734"/>
                <a:gd name="T24" fmla="*/ 881 w 1115"/>
                <a:gd name="T25" fmla="*/ 434 h 1734"/>
                <a:gd name="T26" fmla="*/ 901 w 1115"/>
                <a:gd name="T27" fmla="*/ 445 h 1734"/>
                <a:gd name="T28" fmla="*/ 882 w 1115"/>
                <a:gd name="T29" fmla="*/ 387 h 1734"/>
                <a:gd name="T30" fmla="*/ 999 w 1115"/>
                <a:gd name="T31" fmla="*/ 320 h 1734"/>
                <a:gd name="T32" fmla="*/ 952 w 1115"/>
                <a:gd name="T33" fmla="*/ 250 h 1734"/>
                <a:gd name="T34" fmla="*/ 899 w 1115"/>
                <a:gd name="T35" fmla="*/ 229 h 1734"/>
                <a:gd name="T36" fmla="*/ 821 w 1115"/>
                <a:gd name="T37" fmla="*/ 213 h 1734"/>
                <a:gd name="T38" fmla="*/ 787 w 1115"/>
                <a:gd name="T39" fmla="*/ 344 h 1734"/>
                <a:gd name="T40" fmla="*/ 672 w 1115"/>
                <a:gd name="T41" fmla="*/ 274 h 1734"/>
                <a:gd name="T42" fmla="*/ 717 w 1115"/>
                <a:gd name="T43" fmla="*/ 175 h 1734"/>
                <a:gd name="T44" fmla="*/ 769 w 1115"/>
                <a:gd name="T45" fmla="*/ 112 h 1734"/>
                <a:gd name="T46" fmla="*/ 823 w 1115"/>
                <a:gd name="T47" fmla="*/ 72 h 1734"/>
                <a:gd name="T48" fmla="*/ 795 w 1115"/>
                <a:gd name="T49" fmla="*/ 68 h 1734"/>
                <a:gd name="T50" fmla="*/ 748 w 1115"/>
                <a:gd name="T51" fmla="*/ 57 h 1734"/>
                <a:gd name="T52" fmla="*/ 705 w 1115"/>
                <a:gd name="T53" fmla="*/ 42 h 1734"/>
                <a:gd name="T54" fmla="*/ 688 w 1115"/>
                <a:gd name="T55" fmla="*/ 80 h 1734"/>
                <a:gd name="T56" fmla="*/ 586 w 1115"/>
                <a:gd name="T57" fmla="*/ 76 h 1734"/>
                <a:gd name="T58" fmla="*/ 549 w 1115"/>
                <a:gd name="T59" fmla="*/ 88 h 1734"/>
                <a:gd name="T60" fmla="*/ 459 w 1115"/>
                <a:gd name="T61" fmla="*/ 47 h 1734"/>
                <a:gd name="T62" fmla="*/ 396 w 1115"/>
                <a:gd name="T63" fmla="*/ 44 h 1734"/>
                <a:gd name="T64" fmla="*/ 310 w 1115"/>
                <a:gd name="T65" fmla="*/ 49 h 1734"/>
                <a:gd name="T66" fmla="*/ 188 w 1115"/>
                <a:gd name="T67" fmla="*/ 19 h 1734"/>
                <a:gd name="T68" fmla="*/ 77 w 1115"/>
                <a:gd name="T69" fmla="*/ 101 h 1734"/>
                <a:gd name="T70" fmla="*/ 53 w 1115"/>
                <a:gd name="T71" fmla="*/ 117 h 1734"/>
                <a:gd name="T72" fmla="*/ 63 w 1115"/>
                <a:gd name="T73" fmla="*/ 170 h 1734"/>
                <a:gd name="T74" fmla="*/ 35 w 1115"/>
                <a:gd name="T75" fmla="*/ 229 h 1734"/>
                <a:gd name="T76" fmla="*/ 37 w 1115"/>
                <a:gd name="T77" fmla="*/ 279 h 1734"/>
                <a:gd name="T78" fmla="*/ 120 w 1115"/>
                <a:gd name="T79" fmla="*/ 229 h 1734"/>
                <a:gd name="T80" fmla="*/ 176 w 1115"/>
                <a:gd name="T81" fmla="*/ 221 h 1734"/>
                <a:gd name="T82" fmla="*/ 270 w 1115"/>
                <a:gd name="T83" fmla="*/ 247 h 1734"/>
                <a:gd name="T84" fmla="*/ 312 w 1115"/>
                <a:gd name="T85" fmla="*/ 301 h 1734"/>
                <a:gd name="T86" fmla="*/ 334 w 1115"/>
                <a:gd name="T87" fmla="*/ 361 h 1734"/>
                <a:gd name="T88" fmla="*/ 330 w 1115"/>
                <a:gd name="T89" fmla="*/ 391 h 1734"/>
                <a:gd name="T90" fmla="*/ 337 w 1115"/>
                <a:gd name="T91" fmla="*/ 571 h 1734"/>
                <a:gd name="T92" fmla="*/ 365 w 1115"/>
                <a:gd name="T93" fmla="*/ 665 h 1734"/>
                <a:gd name="T94" fmla="*/ 378 w 1115"/>
                <a:gd name="T95" fmla="*/ 625 h 1734"/>
                <a:gd name="T96" fmla="*/ 536 w 1115"/>
                <a:gd name="T97" fmla="*/ 773 h 1734"/>
                <a:gd name="T98" fmla="*/ 581 w 1115"/>
                <a:gd name="T99" fmla="*/ 788 h 1734"/>
                <a:gd name="T100" fmla="*/ 597 w 1115"/>
                <a:gd name="T101" fmla="*/ 814 h 1734"/>
                <a:gd name="T102" fmla="*/ 675 w 1115"/>
                <a:gd name="T103" fmla="*/ 855 h 1734"/>
                <a:gd name="T104" fmla="*/ 616 w 1115"/>
                <a:gd name="T105" fmla="*/ 944 h 1734"/>
                <a:gd name="T106" fmla="*/ 634 w 1115"/>
                <a:gd name="T107" fmla="*/ 1097 h 1734"/>
                <a:gd name="T108" fmla="*/ 633 w 1115"/>
                <a:gd name="T109" fmla="*/ 1297 h 1734"/>
                <a:gd name="T110" fmla="*/ 561 w 1115"/>
                <a:gd name="T111" fmla="*/ 1528 h 1734"/>
                <a:gd name="T112" fmla="*/ 518 w 1115"/>
                <a:gd name="T113" fmla="*/ 1654 h 1734"/>
                <a:gd name="T114" fmla="*/ 571 w 1115"/>
                <a:gd name="T115" fmla="*/ 1706 h 1734"/>
                <a:gd name="T116" fmla="*/ 597 w 1115"/>
                <a:gd name="T117" fmla="*/ 1660 h 1734"/>
                <a:gd name="T118" fmla="*/ 718 w 1115"/>
                <a:gd name="T119" fmla="*/ 1440 h 1734"/>
                <a:gd name="T120" fmla="*/ 843 w 1115"/>
                <a:gd name="T121" fmla="*/ 1351 h 1734"/>
                <a:gd name="T122" fmla="*/ 944 w 1115"/>
                <a:gd name="T123" fmla="*/ 1212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7" name="Freeform 59"/>
            <p:cNvSpPr/>
            <p:nvPr/>
          </p:nvSpPr>
          <p:spPr bwMode="auto">
            <a:xfrm>
              <a:off x="1699" y="2816"/>
              <a:ext cx="95" cy="81"/>
            </a:xfrm>
            <a:custGeom>
              <a:avLst/>
              <a:gdLst>
                <a:gd name="T0" fmla="*/ 74 w 77"/>
                <a:gd name="T1" fmla="*/ 59 h 66"/>
                <a:gd name="T2" fmla="*/ 56 w 77"/>
                <a:gd name="T3" fmla="*/ 45 h 66"/>
                <a:gd name="T4" fmla="*/ 46 w 77"/>
                <a:gd name="T5" fmla="*/ 26 h 66"/>
                <a:gd name="T6" fmla="*/ 43 w 77"/>
                <a:gd name="T7" fmla="*/ 18 h 66"/>
                <a:gd name="T8" fmla="*/ 47 w 77"/>
                <a:gd name="T9" fmla="*/ 8 h 66"/>
                <a:gd name="T10" fmla="*/ 45 w 77"/>
                <a:gd name="T11" fmla="*/ 3 h 66"/>
                <a:gd name="T12" fmla="*/ 45 w 77"/>
                <a:gd name="T13" fmla="*/ 2 h 66"/>
                <a:gd name="T14" fmla="*/ 44 w 77"/>
                <a:gd name="T15" fmla="*/ 1 h 66"/>
                <a:gd name="T16" fmla="*/ 44 w 77"/>
                <a:gd name="T17" fmla="*/ 1 h 66"/>
                <a:gd name="T18" fmla="*/ 43 w 77"/>
                <a:gd name="T19" fmla="*/ 0 h 66"/>
                <a:gd name="T20" fmla="*/ 42 w 77"/>
                <a:gd name="T21" fmla="*/ 0 h 66"/>
                <a:gd name="T22" fmla="*/ 41 w 77"/>
                <a:gd name="T23" fmla="*/ 2 h 66"/>
                <a:gd name="T24" fmla="*/ 35 w 77"/>
                <a:gd name="T25" fmla="*/ 7 h 66"/>
                <a:gd name="T26" fmla="*/ 33 w 77"/>
                <a:gd name="T27" fmla="*/ 3 h 66"/>
                <a:gd name="T28" fmla="*/ 27 w 77"/>
                <a:gd name="T29" fmla="*/ 8 h 66"/>
                <a:gd name="T30" fmla="*/ 24 w 77"/>
                <a:gd name="T31" fmla="*/ 14 h 66"/>
                <a:gd name="T32" fmla="*/ 30 w 77"/>
                <a:gd name="T33" fmla="*/ 18 h 66"/>
                <a:gd name="T34" fmla="*/ 31 w 77"/>
                <a:gd name="T35" fmla="*/ 26 h 66"/>
                <a:gd name="T36" fmla="*/ 20 w 77"/>
                <a:gd name="T37" fmla="*/ 33 h 66"/>
                <a:gd name="T38" fmla="*/ 19 w 77"/>
                <a:gd name="T39" fmla="*/ 40 h 66"/>
                <a:gd name="T40" fmla="*/ 25 w 77"/>
                <a:gd name="T41" fmla="*/ 49 h 66"/>
                <a:gd name="T42" fmla="*/ 16 w 77"/>
                <a:gd name="T43" fmla="*/ 48 h 66"/>
                <a:gd name="T44" fmla="*/ 12 w 77"/>
                <a:gd name="T45" fmla="*/ 51 h 66"/>
                <a:gd name="T46" fmla="*/ 5 w 77"/>
                <a:gd name="T47" fmla="*/ 49 h 66"/>
                <a:gd name="T48" fmla="*/ 3 w 77"/>
                <a:gd name="T49" fmla="*/ 59 h 66"/>
                <a:gd name="T50" fmla="*/ 14 w 77"/>
                <a:gd name="T51" fmla="*/ 60 h 66"/>
                <a:gd name="T52" fmla="*/ 28 w 77"/>
                <a:gd name="T53" fmla="*/ 63 h 66"/>
                <a:gd name="T54" fmla="*/ 38 w 77"/>
                <a:gd name="T55" fmla="*/ 62 h 66"/>
                <a:gd name="T56" fmla="*/ 39 w 77"/>
                <a:gd name="T57" fmla="*/ 62 h 66"/>
                <a:gd name="T58" fmla="*/ 41 w 77"/>
                <a:gd name="T59" fmla="*/ 61 h 66"/>
                <a:gd name="T60" fmla="*/ 42 w 77"/>
                <a:gd name="T61" fmla="*/ 61 h 66"/>
                <a:gd name="T62" fmla="*/ 44 w 77"/>
                <a:gd name="T63" fmla="*/ 61 h 66"/>
                <a:gd name="T64" fmla="*/ 45 w 77"/>
                <a:gd name="T65" fmla="*/ 61 h 66"/>
                <a:gd name="T66" fmla="*/ 46 w 77"/>
                <a:gd name="T67" fmla="*/ 61 h 66"/>
                <a:gd name="T68" fmla="*/ 47 w 77"/>
                <a:gd name="T69" fmla="*/ 62 h 66"/>
                <a:gd name="T70" fmla="*/ 49 w 77"/>
                <a:gd name="T71" fmla="*/ 62 h 66"/>
                <a:gd name="T72" fmla="*/ 60 w 77"/>
                <a:gd name="T73" fmla="*/ 66 h 66"/>
                <a:gd name="T74" fmla="*/ 69 w 77"/>
                <a:gd name="T75" fmla="*/ 62 h 66"/>
                <a:gd name="T76" fmla="*/ 74 w 77"/>
                <a:gd name="T77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8" name="Freeform 60"/>
            <p:cNvSpPr/>
            <p:nvPr/>
          </p:nvSpPr>
          <p:spPr bwMode="auto">
            <a:xfrm>
              <a:off x="1742" y="2897"/>
              <a:ext cx="22" cy="10"/>
            </a:xfrm>
            <a:custGeom>
              <a:avLst/>
              <a:gdLst>
                <a:gd name="T0" fmla="*/ 4 w 18"/>
                <a:gd name="T1" fmla="*/ 2 h 8"/>
                <a:gd name="T2" fmla="*/ 12 w 18"/>
                <a:gd name="T3" fmla="*/ 7 h 8"/>
                <a:gd name="T4" fmla="*/ 4 w 18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9" name="Freeform 61"/>
            <p:cNvSpPr/>
            <p:nvPr/>
          </p:nvSpPr>
          <p:spPr bwMode="auto">
            <a:xfrm>
              <a:off x="1712" y="2899"/>
              <a:ext cx="23" cy="13"/>
            </a:xfrm>
            <a:custGeom>
              <a:avLst/>
              <a:gdLst>
                <a:gd name="T0" fmla="*/ 3 w 19"/>
                <a:gd name="T1" fmla="*/ 2 h 10"/>
                <a:gd name="T2" fmla="*/ 7 w 19"/>
                <a:gd name="T3" fmla="*/ 8 h 10"/>
                <a:gd name="T4" fmla="*/ 17 w 19"/>
                <a:gd name="T5" fmla="*/ 2 h 10"/>
                <a:gd name="T6" fmla="*/ 3 w 19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0" name="Freeform 62"/>
            <p:cNvSpPr/>
            <p:nvPr/>
          </p:nvSpPr>
          <p:spPr bwMode="auto">
            <a:xfrm>
              <a:off x="1652" y="2827"/>
              <a:ext cx="35" cy="42"/>
            </a:xfrm>
            <a:custGeom>
              <a:avLst/>
              <a:gdLst>
                <a:gd name="T0" fmla="*/ 16 w 29"/>
                <a:gd name="T1" fmla="*/ 12 h 34"/>
                <a:gd name="T2" fmla="*/ 3 w 29"/>
                <a:gd name="T3" fmla="*/ 1 h 34"/>
                <a:gd name="T4" fmla="*/ 4 w 29"/>
                <a:gd name="T5" fmla="*/ 8 h 34"/>
                <a:gd name="T6" fmla="*/ 9 w 29"/>
                <a:gd name="T7" fmla="*/ 13 h 34"/>
                <a:gd name="T8" fmla="*/ 12 w 29"/>
                <a:gd name="T9" fmla="*/ 17 h 34"/>
                <a:gd name="T10" fmla="*/ 12 w 29"/>
                <a:gd name="T11" fmla="*/ 25 h 34"/>
                <a:gd name="T12" fmla="*/ 21 w 29"/>
                <a:gd name="T13" fmla="*/ 33 h 34"/>
                <a:gd name="T14" fmla="*/ 28 w 29"/>
                <a:gd name="T15" fmla="*/ 26 h 34"/>
                <a:gd name="T16" fmla="*/ 16 w 29"/>
                <a:gd name="T1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1" name="Freeform 63"/>
            <p:cNvSpPr/>
            <p:nvPr/>
          </p:nvSpPr>
          <p:spPr bwMode="auto">
            <a:xfrm>
              <a:off x="1690" y="2837"/>
              <a:ext cx="22" cy="26"/>
            </a:xfrm>
            <a:custGeom>
              <a:avLst/>
              <a:gdLst>
                <a:gd name="T0" fmla="*/ 7 w 18"/>
                <a:gd name="T1" fmla="*/ 4 h 21"/>
                <a:gd name="T2" fmla="*/ 1 w 18"/>
                <a:gd name="T3" fmla="*/ 9 h 21"/>
                <a:gd name="T4" fmla="*/ 10 w 18"/>
                <a:gd name="T5" fmla="*/ 20 h 21"/>
                <a:gd name="T6" fmla="*/ 17 w 18"/>
                <a:gd name="T7" fmla="*/ 2 h 21"/>
                <a:gd name="T8" fmla="*/ 7 w 18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2" name="Freeform 64"/>
            <p:cNvSpPr/>
            <p:nvPr/>
          </p:nvSpPr>
          <p:spPr bwMode="auto">
            <a:xfrm>
              <a:off x="1830" y="1551"/>
              <a:ext cx="142" cy="47"/>
            </a:xfrm>
            <a:custGeom>
              <a:avLst/>
              <a:gdLst>
                <a:gd name="T0" fmla="*/ 103 w 116"/>
                <a:gd name="T1" fmla="*/ 37 h 39"/>
                <a:gd name="T2" fmla="*/ 97 w 116"/>
                <a:gd name="T3" fmla="*/ 30 h 39"/>
                <a:gd name="T4" fmla="*/ 95 w 116"/>
                <a:gd name="T5" fmla="*/ 27 h 39"/>
                <a:gd name="T6" fmla="*/ 91 w 116"/>
                <a:gd name="T7" fmla="*/ 25 h 39"/>
                <a:gd name="T8" fmla="*/ 80 w 116"/>
                <a:gd name="T9" fmla="*/ 21 h 39"/>
                <a:gd name="T10" fmla="*/ 70 w 116"/>
                <a:gd name="T11" fmla="*/ 16 h 39"/>
                <a:gd name="T12" fmla="*/ 50 w 116"/>
                <a:gd name="T13" fmla="*/ 5 h 39"/>
                <a:gd name="T14" fmla="*/ 25 w 116"/>
                <a:gd name="T15" fmla="*/ 3 h 39"/>
                <a:gd name="T16" fmla="*/ 3 w 116"/>
                <a:gd name="T17" fmla="*/ 12 h 39"/>
                <a:gd name="T18" fmla="*/ 13 w 116"/>
                <a:gd name="T19" fmla="*/ 14 h 39"/>
                <a:gd name="T20" fmla="*/ 20 w 116"/>
                <a:gd name="T21" fmla="*/ 19 h 39"/>
                <a:gd name="T22" fmla="*/ 19 w 116"/>
                <a:gd name="T23" fmla="*/ 11 h 39"/>
                <a:gd name="T24" fmla="*/ 26 w 116"/>
                <a:gd name="T25" fmla="*/ 8 h 39"/>
                <a:gd name="T26" fmla="*/ 30 w 116"/>
                <a:gd name="T27" fmla="*/ 11 h 39"/>
                <a:gd name="T28" fmla="*/ 36 w 116"/>
                <a:gd name="T29" fmla="*/ 14 h 39"/>
                <a:gd name="T30" fmla="*/ 46 w 116"/>
                <a:gd name="T31" fmla="*/ 19 h 39"/>
                <a:gd name="T32" fmla="*/ 58 w 116"/>
                <a:gd name="T33" fmla="*/ 19 h 39"/>
                <a:gd name="T34" fmla="*/ 65 w 116"/>
                <a:gd name="T35" fmla="*/ 27 h 39"/>
                <a:gd name="T36" fmla="*/ 74 w 116"/>
                <a:gd name="T37" fmla="*/ 31 h 39"/>
                <a:gd name="T38" fmla="*/ 70 w 116"/>
                <a:gd name="T39" fmla="*/ 37 h 39"/>
                <a:gd name="T40" fmla="*/ 77 w 116"/>
                <a:gd name="T41" fmla="*/ 39 h 39"/>
                <a:gd name="T42" fmla="*/ 103 w 116"/>
                <a:gd name="T4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3" name="Freeform 65"/>
            <p:cNvSpPr/>
            <p:nvPr/>
          </p:nvSpPr>
          <p:spPr bwMode="auto">
            <a:xfrm>
              <a:off x="1901" y="1615"/>
              <a:ext cx="25" cy="9"/>
            </a:xfrm>
            <a:custGeom>
              <a:avLst/>
              <a:gdLst>
                <a:gd name="T0" fmla="*/ 2 w 20"/>
                <a:gd name="T1" fmla="*/ 2 h 7"/>
                <a:gd name="T2" fmla="*/ 5 w 20"/>
                <a:gd name="T3" fmla="*/ 6 h 7"/>
                <a:gd name="T4" fmla="*/ 16 w 20"/>
                <a:gd name="T5" fmla="*/ 5 h 7"/>
                <a:gd name="T6" fmla="*/ 9 w 20"/>
                <a:gd name="T7" fmla="*/ 1 h 7"/>
                <a:gd name="T8" fmla="*/ 2 w 20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4" name="Freeform 66"/>
            <p:cNvSpPr/>
            <p:nvPr/>
          </p:nvSpPr>
          <p:spPr bwMode="auto">
            <a:xfrm>
              <a:off x="1954" y="1614"/>
              <a:ext cx="26" cy="6"/>
            </a:xfrm>
            <a:custGeom>
              <a:avLst/>
              <a:gdLst>
                <a:gd name="T0" fmla="*/ 4 w 21"/>
                <a:gd name="T1" fmla="*/ 2 h 5"/>
                <a:gd name="T2" fmla="*/ 17 w 21"/>
                <a:gd name="T3" fmla="*/ 4 h 5"/>
                <a:gd name="T4" fmla="*/ 9 w 21"/>
                <a:gd name="T5" fmla="*/ 0 h 5"/>
                <a:gd name="T6" fmla="*/ 4 w 2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5" name="Freeform 67"/>
            <p:cNvSpPr/>
            <p:nvPr/>
          </p:nvSpPr>
          <p:spPr bwMode="auto">
            <a:xfrm>
              <a:off x="1969" y="1596"/>
              <a:ext cx="61" cy="24"/>
            </a:xfrm>
            <a:custGeom>
              <a:avLst/>
              <a:gdLst>
                <a:gd name="T0" fmla="*/ 9 w 50"/>
                <a:gd name="T1" fmla="*/ 14 h 20"/>
                <a:gd name="T2" fmla="*/ 9 w 50"/>
                <a:gd name="T3" fmla="*/ 14 h 20"/>
                <a:gd name="T4" fmla="*/ 11 w 50"/>
                <a:gd name="T5" fmla="*/ 16 h 20"/>
                <a:gd name="T6" fmla="*/ 11 w 50"/>
                <a:gd name="T7" fmla="*/ 16 h 20"/>
                <a:gd name="T8" fmla="*/ 13 w 50"/>
                <a:gd name="T9" fmla="*/ 18 h 20"/>
                <a:gd name="T10" fmla="*/ 13 w 50"/>
                <a:gd name="T11" fmla="*/ 18 h 20"/>
                <a:gd name="T12" fmla="*/ 13 w 50"/>
                <a:gd name="T13" fmla="*/ 18 h 20"/>
                <a:gd name="T14" fmla="*/ 16 w 50"/>
                <a:gd name="T15" fmla="*/ 19 h 20"/>
                <a:gd name="T16" fmla="*/ 16 w 50"/>
                <a:gd name="T17" fmla="*/ 19 h 20"/>
                <a:gd name="T18" fmla="*/ 18 w 50"/>
                <a:gd name="T19" fmla="*/ 20 h 20"/>
                <a:gd name="T20" fmla="*/ 25 w 50"/>
                <a:gd name="T21" fmla="*/ 16 h 20"/>
                <a:gd name="T22" fmla="*/ 28 w 50"/>
                <a:gd name="T23" fmla="*/ 19 h 20"/>
                <a:gd name="T24" fmla="*/ 38 w 50"/>
                <a:gd name="T25" fmla="*/ 17 h 20"/>
                <a:gd name="T26" fmla="*/ 49 w 50"/>
                <a:gd name="T27" fmla="*/ 18 h 20"/>
                <a:gd name="T28" fmla="*/ 46 w 50"/>
                <a:gd name="T29" fmla="*/ 14 h 20"/>
                <a:gd name="T30" fmla="*/ 41 w 50"/>
                <a:gd name="T31" fmla="*/ 6 h 20"/>
                <a:gd name="T32" fmla="*/ 27 w 50"/>
                <a:gd name="T33" fmla="*/ 4 h 20"/>
                <a:gd name="T34" fmla="*/ 26 w 50"/>
                <a:gd name="T35" fmla="*/ 4 h 20"/>
                <a:gd name="T36" fmla="*/ 25 w 50"/>
                <a:gd name="T37" fmla="*/ 4 h 20"/>
                <a:gd name="T38" fmla="*/ 23 w 50"/>
                <a:gd name="T39" fmla="*/ 4 h 20"/>
                <a:gd name="T40" fmla="*/ 22 w 50"/>
                <a:gd name="T41" fmla="*/ 3 h 20"/>
                <a:gd name="T42" fmla="*/ 20 w 50"/>
                <a:gd name="T43" fmla="*/ 3 h 20"/>
                <a:gd name="T44" fmla="*/ 19 w 50"/>
                <a:gd name="T45" fmla="*/ 3 h 20"/>
                <a:gd name="T46" fmla="*/ 17 w 50"/>
                <a:gd name="T47" fmla="*/ 3 h 20"/>
                <a:gd name="T48" fmla="*/ 15 w 50"/>
                <a:gd name="T49" fmla="*/ 3 h 20"/>
                <a:gd name="T50" fmla="*/ 14 w 50"/>
                <a:gd name="T51" fmla="*/ 3 h 20"/>
                <a:gd name="T52" fmla="*/ 13 w 50"/>
                <a:gd name="T53" fmla="*/ 3 h 20"/>
                <a:gd name="T54" fmla="*/ 11 w 50"/>
                <a:gd name="T55" fmla="*/ 2 h 20"/>
                <a:gd name="T56" fmla="*/ 11 w 50"/>
                <a:gd name="T57" fmla="*/ 2 h 20"/>
                <a:gd name="T58" fmla="*/ 9 w 50"/>
                <a:gd name="T59" fmla="*/ 2 h 20"/>
                <a:gd name="T60" fmla="*/ 7 w 50"/>
                <a:gd name="T61" fmla="*/ 2 h 20"/>
                <a:gd name="T62" fmla="*/ 2 w 50"/>
                <a:gd name="T63" fmla="*/ 5 h 20"/>
                <a:gd name="T64" fmla="*/ 6 w 50"/>
                <a:gd name="T65" fmla="*/ 11 h 20"/>
                <a:gd name="T66" fmla="*/ 7 w 50"/>
                <a:gd name="T67" fmla="*/ 12 h 20"/>
                <a:gd name="T68" fmla="*/ 8 w 50"/>
                <a:gd name="T69" fmla="*/ 13 h 20"/>
                <a:gd name="T70" fmla="*/ 9 w 50"/>
                <a:gd name="T7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6" name="Freeform 68"/>
            <p:cNvSpPr/>
            <p:nvPr/>
          </p:nvSpPr>
          <p:spPr bwMode="auto">
            <a:xfrm>
              <a:off x="2044" y="1615"/>
              <a:ext cx="29" cy="10"/>
            </a:xfrm>
            <a:custGeom>
              <a:avLst/>
              <a:gdLst>
                <a:gd name="T0" fmla="*/ 8 w 23"/>
                <a:gd name="T1" fmla="*/ 0 h 8"/>
                <a:gd name="T2" fmla="*/ 1 w 23"/>
                <a:gd name="T3" fmla="*/ 4 h 8"/>
                <a:gd name="T4" fmla="*/ 9 w 23"/>
                <a:gd name="T5" fmla="*/ 5 h 8"/>
                <a:gd name="T6" fmla="*/ 8 w 23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7" name="Freeform 69"/>
            <p:cNvSpPr/>
            <p:nvPr/>
          </p:nvSpPr>
          <p:spPr bwMode="auto">
            <a:xfrm>
              <a:off x="2095" y="1624"/>
              <a:ext cx="5" cy="6"/>
            </a:xfrm>
            <a:custGeom>
              <a:avLst/>
              <a:gdLst>
                <a:gd name="T0" fmla="*/ 3 w 4"/>
                <a:gd name="T1" fmla="*/ 4 h 5"/>
                <a:gd name="T2" fmla="*/ 2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8" name="Freeform 70"/>
            <p:cNvSpPr/>
            <p:nvPr/>
          </p:nvSpPr>
          <p:spPr bwMode="auto">
            <a:xfrm>
              <a:off x="2106" y="1630"/>
              <a:ext cx="8" cy="5"/>
            </a:xfrm>
            <a:custGeom>
              <a:avLst/>
              <a:gdLst>
                <a:gd name="T0" fmla="*/ 6 w 7"/>
                <a:gd name="T1" fmla="*/ 1 h 4"/>
                <a:gd name="T2" fmla="*/ 3 w 7"/>
                <a:gd name="T3" fmla="*/ 4 h 4"/>
                <a:gd name="T4" fmla="*/ 6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9" name="Freeform 71"/>
            <p:cNvSpPr/>
            <p:nvPr/>
          </p:nvSpPr>
          <p:spPr bwMode="auto">
            <a:xfrm>
              <a:off x="2111" y="1653"/>
              <a:ext cx="3" cy="7"/>
            </a:xfrm>
            <a:custGeom>
              <a:avLst/>
              <a:gdLst>
                <a:gd name="T0" fmla="*/ 2 w 3"/>
                <a:gd name="T1" fmla="*/ 1 h 5"/>
                <a:gd name="T2" fmla="*/ 1 w 3"/>
                <a:gd name="T3" fmla="*/ 3 h 5"/>
                <a:gd name="T4" fmla="*/ 2 w 3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0" name="Freeform 72"/>
            <p:cNvSpPr/>
            <p:nvPr/>
          </p:nvSpPr>
          <p:spPr bwMode="auto">
            <a:xfrm>
              <a:off x="2104" y="1680"/>
              <a:ext cx="8" cy="5"/>
            </a:xfrm>
            <a:custGeom>
              <a:avLst/>
              <a:gdLst>
                <a:gd name="T0" fmla="*/ 3 w 6"/>
                <a:gd name="T1" fmla="*/ 3 h 4"/>
                <a:gd name="T2" fmla="*/ 3 w 6"/>
                <a:gd name="T3" fmla="*/ 1 h 4"/>
                <a:gd name="T4" fmla="*/ 3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1" name="Freeform 73"/>
            <p:cNvSpPr/>
            <p:nvPr/>
          </p:nvSpPr>
          <p:spPr bwMode="auto">
            <a:xfrm>
              <a:off x="2107" y="1673"/>
              <a:ext cx="5" cy="4"/>
            </a:xfrm>
            <a:custGeom>
              <a:avLst/>
              <a:gdLst>
                <a:gd name="T0" fmla="*/ 2 w 4"/>
                <a:gd name="T1" fmla="*/ 2 h 3"/>
                <a:gd name="T2" fmla="*/ 3 w 4"/>
                <a:gd name="T3" fmla="*/ 0 h 3"/>
                <a:gd name="T4" fmla="*/ 2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2" name="Freeform 74"/>
            <p:cNvSpPr/>
            <p:nvPr/>
          </p:nvSpPr>
          <p:spPr bwMode="auto">
            <a:xfrm>
              <a:off x="2095" y="1695"/>
              <a:ext cx="7" cy="7"/>
            </a:xfrm>
            <a:custGeom>
              <a:avLst/>
              <a:gdLst>
                <a:gd name="T0" fmla="*/ 4 w 6"/>
                <a:gd name="T1" fmla="*/ 4 h 6"/>
                <a:gd name="T2" fmla="*/ 2 w 6"/>
                <a:gd name="T3" fmla="*/ 2 h 6"/>
                <a:gd name="T4" fmla="*/ 4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3" name="Freeform 75"/>
            <p:cNvSpPr/>
            <p:nvPr/>
          </p:nvSpPr>
          <p:spPr bwMode="auto">
            <a:xfrm>
              <a:off x="2125" y="1679"/>
              <a:ext cx="11" cy="9"/>
            </a:xfrm>
            <a:custGeom>
              <a:avLst/>
              <a:gdLst>
                <a:gd name="T0" fmla="*/ 2 w 9"/>
                <a:gd name="T1" fmla="*/ 2 h 7"/>
                <a:gd name="T2" fmla="*/ 6 w 9"/>
                <a:gd name="T3" fmla="*/ 4 h 7"/>
                <a:gd name="T4" fmla="*/ 2 w 9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4" name="Freeform 76"/>
            <p:cNvSpPr/>
            <p:nvPr/>
          </p:nvSpPr>
          <p:spPr bwMode="auto">
            <a:xfrm>
              <a:off x="1922" y="1530"/>
              <a:ext cx="7" cy="8"/>
            </a:xfrm>
            <a:custGeom>
              <a:avLst/>
              <a:gdLst>
                <a:gd name="T0" fmla="*/ 3 w 6"/>
                <a:gd name="T1" fmla="*/ 0 h 7"/>
                <a:gd name="T2" fmla="*/ 1 w 6"/>
                <a:gd name="T3" fmla="*/ 4 h 7"/>
                <a:gd name="T4" fmla="*/ 4 w 6"/>
                <a:gd name="T5" fmla="*/ 5 h 7"/>
                <a:gd name="T6" fmla="*/ 3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5" name="Freeform 77"/>
            <p:cNvSpPr/>
            <p:nvPr/>
          </p:nvSpPr>
          <p:spPr bwMode="auto">
            <a:xfrm>
              <a:off x="1922" y="1541"/>
              <a:ext cx="7" cy="3"/>
            </a:xfrm>
            <a:custGeom>
              <a:avLst/>
              <a:gdLst>
                <a:gd name="T0" fmla="*/ 3 w 6"/>
                <a:gd name="T1" fmla="*/ 3 h 3"/>
                <a:gd name="T2" fmla="*/ 4 w 6"/>
                <a:gd name="T3" fmla="*/ 0 h 3"/>
                <a:gd name="T4" fmla="*/ 3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6" name="Freeform 78"/>
            <p:cNvSpPr/>
            <p:nvPr/>
          </p:nvSpPr>
          <p:spPr bwMode="auto">
            <a:xfrm>
              <a:off x="2108" y="1431"/>
              <a:ext cx="9" cy="7"/>
            </a:xfrm>
            <a:custGeom>
              <a:avLst/>
              <a:gdLst>
                <a:gd name="T0" fmla="*/ 4 w 7"/>
                <a:gd name="T1" fmla="*/ 1 h 6"/>
                <a:gd name="T2" fmla="*/ 2 w 7"/>
                <a:gd name="T3" fmla="*/ 5 h 6"/>
                <a:gd name="T4" fmla="*/ 4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7" name="Freeform 79"/>
            <p:cNvSpPr/>
            <p:nvPr/>
          </p:nvSpPr>
          <p:spPr bwMode="auto">
            <a:xfrm>
              <a:off x="2172" y="1172"/>
              <a:ext cx="34" cy="13"/>
            </a:xfrm>
            <a:custGeom>
              <a:avLst/>
              <a:gdLst>
                <a:gd name="T0" fmla="*/ 5 w 28"/>
                <a:gd name="T1" fmla="*/ 2 h 11"/>
                <a:gd name="T2" fmla="*/ 25 w 28"/>
                <a:gd name="T3" fmla="*/ 9 h 11"/>
                <a:gd name="T4" fmla="*/ 18 w 28"/>
                <a:gd name="T5" fmla="*/ 2 h 11"/>
                <a:gd name="T6" fmla="*/ 5 w 28"/>
                <a:gd name="T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8" name="Freeform 80"/>
            <p:cNvSpPr/>
            <p:nvPr/>
          </p:nvSpPr>
          <p:spPr bwMode="auto">
            <a:xfrm>
              <a:off x="2197" y="1216"/>
              <a:ext cx="15" cy="18"/>
            </a:xfrm>
            <a:custGeom>
              <a:avLst/>
              <a:gdLst>
                <a:gd name="T0" fmla="*/ 10 w 12"/>
                <a:gd name="T1" fmla="*/ 9 h 15"/>
                <a:gd name="T2" fmla="*/ 10 w 12"/>
                <a:gd name="T3" fmla="*/ 3 h 15"/>
                <a:gd name="T4" fmla="*/ 3 w 12"/>
                <a:gd name="T5" fmla="*/ 9 h 15"/>
                <a:gd name="T6" fmla="*/ 2 w 12"/>
                <a:gd name="T7" fmla="*/ 15 h 15"/>
                <a:gd name="T8" fmla="*/ 10 w 12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9" name="Freeform 81"/>
            <p:cNvSpPr/>
            <p:nvPr/>
          </p:nvSpPr>
          <p:spPr bwMode="auto">
            <a:xfrm>
              <a:off x="2227" y="1140"/>
              <a:ext cx="79" cy="85"/>
            </a:xfrm>
            <a:custGeom>
              <a:avLst/>
              <a:gdLst>
                <a:gd name="T0" fmla="*/ 25 w 65"/>
                <a:gd name="T1" fmla="*/ 15 h 69"/>
                <a:gd name="T2" fmla="*/ 16 w 65"/>
                <a:gd name="T3" fmla="*/ 29 h 69"/>
                <a:gd name="T4" fmla="*/ 17 w 65"/>
                <a:gd name="T5" fmla="*/ 34 h 69"/>
                <a:gd name="T6" fmla="*/ 12 w 65"/>
                <a:gd name="T7" fmla="*/ 36 h 69"/>
                <a:gd name="T8" fmla="*/ 4 w 65"/>
                <a:gd name="T9" fmla="*/ 42 h 69"/>
                <a:gd name="T10" fmla="*/ 7 w 65"/>
                <a:gd name="T11" fmla="*/ 45 h 69"/>
                <a:gd name="T12" fmla="*/ 2 w 65"/>
                <a:gd name="T13" fmla="*/ 52 h 69"/>
                <a:gd name="T14" fmla="*/ 9 w 65"/>
                <a:gd name="T15" fmla="*/ 55 h 69"/>
                <a:gd name="T16" fmla="*/ 28 w 65"/>
                <a:gd name="T17" fmla="*/ 53 h 69"/>
                <a:gd name="T18" fmla="*/ 30 w 65"/>
                <a:gd name="T19" fmla="*/ 57 h 69"/>
                <a:gd name="T20" fmla="*/ 30 w 65"/>
                <a:gd name="T21" fmla="*/ 63 h 69"/>
                <a:gd name="T22" fmla="*/ 36 w 65"/>
                <a:gd name="T23" fmla="*/ 65 h 69"/>
                <a:gd name="T24" fmla="*/ 42 w 65"/>
                <a:gd name="T25" fmla="*/ 59 h 69"/>
                <a:gd name="T26" fmla="*/ 45 w 65"/>
                <a:gd name="T27" fmla="*/ 57 h 69"/>
                <a:gd name="T28" fmla="*/ 50 w 65"/>
                <a:gd name="T29" fmla="*/ 52 h 69"/>
                <a:gd name="T30" fmla="*/ 52 w 65"/>
                <a:gd name="T31" fmla="*/ 56 h 69"/>
                <a:gd name="T32" fmla="*/ 49 w 65"/>
                <a:gd name="T33" fmla="*/ 63 h 69"/>
                <a:gd name="T34" fmla="*/ 55 w 65"/>
                <a:gd name="T35" fmla="*/ 61 h 69"/>
                <a:gd name="T36" fmla="*/ 58 w 65"/>
                <a:gd name="T37" fmla="*/ 67 h 69"/>
                <a:gd name="T38" fmla="*/ 64 w 65"/>
                <a:gd name="T39" fmla="*/ 55 h 69"/>
                <a:gd name="T40" fmla="*/ 60 w 65"/>
                <a:gd name="T41" fmla="*/ 55 h 69"/>
                <a:gd name="T42" fmla="*/ 62 w 65"/>
                <a:gd name="T43" fmla="*/ 50 h 69"/>
                <a:gd name="T44" fmla="*/ 56 w 65"/>
                <a:gd name="T45" fmla="*/ 52 h 69"/>
                <a:gd name="T46" fmla="*/ 61 w 65"/>
                <a:gd name="T47" fmla="*/ 45 h 69"/>
                <a:gd name="T48" fmla="*/ 60 w 65"/>
                <a:gd name="T49" fmla="*/ 45 h 69"/>
                <a:gd name="T50" fmla="*/ 58 w 65"/>
                <a:gd name="T51" fmla="*/ 39 h 69"/>
                <a:gd name="T52" fmla="*/ 61 w 65"/>
                <a:gd name="T53" fmla="*/ 32 h 69"/>
                <a:gd name="T54" fmla="*/ 50 w 65"/>
                <a:gd name="T55" fmla="*/ 30 h 69"/>
                <a:gd name="T56" fmla="*/ 44 w 65"/>
                <a:gd name="T57" fmla="*/ 31 h 69"/>
                <a:gd name="T58" fmla="*/ 40 w 65"/>
                <a:gd name="T59" fmla="*/ 26 h 69"/>
                <a:gd name="T60" fmla="*/ 38 w 65"/>
                <a:gd name="T61" fmla="*/ 22 h 69"/>
                <a:gd name="T62" fmla="*/ 30 w 65"/>
                <a:gd name="T63" fmla="*/ 27 h 69"/>
                <a:gd name="T64" fmla="*/ 34 w 65"/>
                <a:gd name="T65" fmla="*/ 17 h 69"/>
                <a:gd name="T66" fmla="*/ 41 w 65"/>
                <a:gd name="T67" fmla="*/ 9 h 69"/>
                <a:gd name="T68" fmla="*/ 42 w 65"/>
                <a:gd name="T69" fmla="*/ 5 h 69"/>
                <a:gd name="T70" fmla="*/ 46 w 65"/>
                <a:gd name="T71" fmla="*/ 1 h 69"/>
                <a:gd name="T72" fmla="*/ 35 w 65"/>
                <a:gd name="T73" fmla="*/ 5 h 69"/>
                <a:gd name="T74" fmla="*/ 25 w 65"/>
                <a:gd name="T75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0" name="Freeform 82"/>
            <p:cNvSpPr/>
            <p:nvPr/>
          </p:nvSpPr>
          <p:spPr bwMode="auto">
            <a:xfrm>
              <a:off x="2036" y="940"/>
              <a:ext cx="15" cy="19"/>
            </a:xfrm>
            <a:custGeom>
              <a:avLst/>
              <a:gdLst>
                <a:gd name="T0" fmla="*/ 8 w 12"/>
                <a:gd name="T1" fmla="*/ 0 h 15"/>
                <a:gd name="T2" fmla="*/ 4 w 12"/>
                <a:gd name="T3" fmla="*/ 14 h 15"/>
                <a:gd name="T4" fmla="*/ 12 w 12"/>
                <a:gd name="T5" fmla="*/ 5 h 15"/>
                <a:gd name="T6" fmla="*/ 8 w 12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1" name="Freeform 83"/>
            <p:cNvSpPr/>
            <p:nvPr/>
          </p:nvSpPr>
          <p:spPr bwMode="auto">
            <a:xfrm>
              <a:off x="1999" y="931"/>
              <a:ext cx="32" cy="22"/>
            </a:xfrm>
            <a:custGeom>
              <a:avLst/>
              <a:gdLst>
                <a:gd name="T0" fmla="*/ 25 w 26"/>
                <a:gd name="T1" fmla="*/ 2 h 18"/>
                <a:gd name="T2" fmla="*/ 22 w 26"/>
                <a:gd name="T3" fmla="*/ 2 h 18"/>
                <a:gd name="T4" fmla="*/ 14 w 26"/>
                <a:gd name="T5" fmla="*/ 3 h 18"/>
                <a:gd name="T6" fmla="*/ 4 w 26"/>
                <a:gd name="T7" fmla="*/ 10 h 18"/>
                <a:gd name="T8" fmla="*/ 1 w 26"/>
                <a:gd name="T9" fmla="*/ 16 h 18"/>
                <a:gd name="T10" fmla="*/ 4 w 26"/>
                <a:gd name="T11" fmla="*/ 15 h 18"/>
                <a:gd name="T12" fmla="*/ 6 w 26"/>
                <a:gd name="T13" fmla="*/ 15 h 18"/>
                <a:gd name="T14" fmla="*/ 14 w 26"/>
                <a:gd name="T15" fmla="*/ 13 h 18"/>
                <a:gd name="T16" fmla="*/ 25 w 26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2" name="Freeform 84"/>
            <p:cNvSpPr/>
            <p:nvPr/>
          </p:nvSpPr>
          <p:spPr bwMode="auto">
            <a:xfrm>
              <a:off x="1970" y="869"/>
              <a:ext cx="77" cy="64"/>
            </a:xfrm>
            <a:custGeom>
              <a:avLst/>
              <a:gdLst>
                <a:gd name="T0" fmla="*/ 56 w 63"/>
                <a:gd name="T1" fmla="*/ 33 h 52"/>
                <a:gd name="T2" fmla="*/ 51 w 63"/>
                <a:gd name="T3" fmla="*/ 35 h 52"/>
                <a:gd name="T4" fmla="*/ 50 w 63"/>
                <a:gd name="T5" fmla="*/ 22 h 52"/>
                <a:gd name="T6" fmla="*/ 42 w 63"/>
                <a:gd name="T7" fmla="*/ 18 h 52"/>
                <a:gd name="T8" fmla="*/ 39 w 63"/>
                <a:gd name="T9" fmla="*/ 12 h 52"/>
                <a:gd name="T10" fmla="*/ 34 w 63"/>
                <a:gd name="T11" fmla="*/ 7 h 52"/>
                <a:gd name="T12" fmla="*/ 30 w 63"/>
                <a:gd name="T13" fmla="*/ 11 h 52"/>
                <a:gd name="T14" fmla="*/ 31 w 63"/>
                <a:gd name="T15" fmla="*/ 4 h 52"/>
                <a:gd name="T16" fmla="*/ 27 w 63"/>
                <a:gd name="T17" fmla="*/ 0 h 52"/>
                <a:gd name="T18" fmla="*/ 23 w 63"/>
                <a:gd name="T19" fmla="*/ 6 h 52"/>
                <a:gd name="T20" fmla="*/ 16 w 63"/>
                <a:gd name="T21" fmla="*/ 28 h 52"/>
                <a:gd name="T22" fmla="*/ 6 w 63"/>
                <a:gd name="T23" fmla="*/ 34 h 52"/>
                <a:gd name="T24" fmla="*/ 1 w 63"/>
                <a:gd name="T25" fmla="*/ 40 h 52"/>
                <a:gd name="T26" fmla="*/ 11 w 63"/>
                <a:gd name="T27" fmla="*/ 42 h 52"/>
                <a:gd name="T28" fmla="*/ 11 w 63"/>
                <a:gd name="T29" fmla="*/ 51 h 52"/>
                <a:gd name="T30" fmla="*/ 23 w 63"/>
                <a:gd name="T31" fmla="*/ 49 h 52"/>
                <a:gd name="T32" fmla="*/ 31 w 63"/>
                <a:gd name="T33" fmla="*/ 40 h 52"/>
                <a:gd name="T34" fmla="*/ 32 w 63"/>
                <a:gd name="T35" fmla="*/ 36 h 52"/>
                <a:gd name="T36" fmla="*/ 40 w 63"/>
                <a:gd name="T37" fmla="*/ 30 h 52"/>
                <a:gd name="T38" fmla="*/ 40 w 63"/>
                <a:gd name="T39" fmla="*/ 35 h 52"/>
                <a:gd name="T40" fmla="*/ 44 w 63"/>
                <a:gd name="T41" fmla="*/ 39 h 52"/>
                <a:gd name="T42" fmla="*/ 54 w 63"/>
                <a:gd name="T43" fmla="*/ 43 h 52"/>
                <a:gd name="T44" fmla="*/ 63 w 63"/>
                <a:gd name="T45" fmla="*/ 36 h 52"/>
                <a:gd name="T46" fmla="*/ 56 w 63"/>
                <a:gd name="T47" fmla="*/ 3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3" name="Freeform 85"/>
            <p:cNvSpPr/>
            <p:nvPr/>
          </p:nvSpPr>
          <p:spPr bwMode="auto">
            <a:xfrm>
              <a:off x="2066" y="920"/>
              <a:ext cx="15" cy="11"/>
            </a:xfrm>
            <a:custGeom>
              <a:avLst/>
              <a:gdLst>
                <a:gd name="T0" fmla="*/ 3 w 12"/>
                <a:gd name="T1" fmla="*/ 1 h 9"/>
                <a:gd name="T2" fmla="*/ 3 w 12"/>
                <a:gd name="T3" fmla="*/ 8 h 9"/>
                <a:gd name="T4" fmla="*/ 10 w 12"/>
                <a:gd name="T5" fmla="*/ 6 h 9"/>
                <a:gd name="T6" fmla="*/ 7 w 12"/>
                <a:gd name="T7" fmla="*/ 4 h 9"/>
                <a:gd name="T8" fmla="*/ 3 w 1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4" name="Freeform 86"/>
            <p:cNvSpPr/>
            <p:nvPr/>
          </p:nvSpPr>
          <p:spPr bwMode="auto">
            <a:xfrm>
              <a:off x="2079" y="916"/>
              <a:ext cx="12" cy="9"/>
            </a:xfrm>
            <a:custGeom>
              <a:avLst/>
              <a:gdLst>
                <a:gd name="T0" fmla="*/ 8 w 10"/>
                <a:gd name="T1" fmla="*/ 6 h 7"/>
                <a:gd name="T2" fmla="*/ 6 w 10"/>
                <a:gd name="T3" fmla="*/ 2 h 7"/>
                <a:gd name="T4" fmla="*/ 2 w 10"/>
                <a:gd name="T5" fmla="*/ 2 h 7"/>
                <a:gd name="T6" fmla="*/ 8 w 10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5" name="Freeform 87"/>
            <p:cNvSpPr/>
            <p:nvPr/>
          </p:nvSpPr>
          <p:spPr bwMode="auto">
            <a:xfrm>
              <a:off x="2120" y="815"/>
              <a:ext cx="17" cy="16"/>
            </a:xfrm>
            <a:custGeom>
              <a:avLst/>
              <a:gdLst>
                <a:gd name="T0" fmla="*/ 5 w 14"/>
                <a:gd name="T1" fmla="*/ 13 h 13"/>
                <a:gd name="T2" fmla="*/ 11 w 14"/>
                <a:gd name="T3" fmla="*/ 9 h 13"/>
                <a:gd name="T4" fmla="*/ 9 w 14"/>
                <a:gd name="T5" fmla="*/ 1 h 13"/>
                <a:gd name="T6" fmla="*/ 0 w 14"/>
                <a:gd name="T7" fmla="*/ 6 h 13"/>
                <a:gd name="T8" fmla="*/ 5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6" name="Freeform 88"/>
            <p:cNvSpPr/>
            <p:nvPr/>
          </p:nvSpPr>
          <p:spPr bwMode="auto">
            <a:xfrm>
              <a:off x="2073" y="770"/>
              <a:ext cx="22" cy="11"/>
            </a:xfrm>
            <a:custGeom>
              <a:avLst/>
              <a:gdLst>
                <a:gd name="T0" fmla="*/ 17 w 18"/>
                <a:gd name="T1" fmla="*/ 1 h 9"/>
                <a:gd name="T2" fmla="*/ 4 w 18"/>
                <a:gd name="T3" fmla="*/ 2 h 9"/>
                <a:gd name="T4" fmla="*/ 8 w 18"/>
                <a:gd name="T5" fmla="*/ 7 h 9"/>
                <a:gd name="T6" fmla="*/ 16 w 18"/>
                <a:gd name="T7" fmla="*/ 8 h 9"/>
                <a:gd name="T8" fmla="*/ 17 w 18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7" name="Freeform 89"/>
            <p:cNvSpPr/>
            <p:nvPr/>
          </p:nvSpPr>
          <p:spPr bwMode="auto">
            <a:xfrm>
              <a:off x="2202" y="953"/>
              <a:ext cx="19" cy="13"/>
            </a:xfrm>
            <a:custGeom>
              <a:avLst/>
              <a:gdLst>
                <a:gd name="T0" fmla="*/ 8 w 15"/>
                <a:gd name="T1" fmla="*/ 1 h 11"/>
                <a:gd name="T2" fmla="*/ 2 w 15"/>
                <a:gd name="T3" fmla="*/ 4 h 11"/>
                <a:gd name="T4" fmla="*/ 7 w 15"/>
                <a:gd name="T5" fmla="*/ 10 h 11"/>
                <a:gd name="T6" fmla="*/ 12 w 15"/>
                <a:gd name="T7" fmla="*/ 6 h 11"/>
                <a:gd name="T8" fmla="*/ 9 w 15"/>
                <a:gd name="T9" fmla="*/ 4 h 11"/>
                <a:gd name="T10" fmla="*/ 8 w 15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8" name="Freeform 90"/>
            <p:cNvSpPr/>
            <p:nvPr/>
          </p:nvSpPr>
          <p:spPr bwMode="auto">
            <a:xfrm>
              <a:off x="1996" y="654"/>
              <a:ext cx="281" cy="305"/>
            </a:xfrm>
            <a:custGeom>
              <a:avLst/>
              <a:gdLst>
                <a:gd name="T0" fmla="*/ 19 w 230"/>
                <a:gd name="T1" fmla="*/ 71 h 249"/>
                <a:gd name="T2" fmla="*/ 22 w 230"/>
                <a:gd name="T3" fmla="*/ 82 h 249"/>
                <a:gd name="T4" fmla="*/ 31 w 230"/>
                <a:gd name="T5" fmla="*/ 89 h 249"/>
                <a:gd name="T6" fmla="*/ 60 w 230"/>
                <a:gd name="T7" fmla="*/ 95 h 249"/>
                <a:gd name="T8" fmla="*/ 91 w 230"/>
                <a:gd name="T9" fmla="*/ 91 h 249"/>
                <a:gd name="T10" fmla="*/ 105 w 230"/>
                <a:gd name="T11" fmla="*/ 96 h 249"/>
                <a:gd name="T12" fmla="*/ 125 w 230"/>
                <a:gd name="T13" fmla="*/ 113 h 249"/>
                <a:gd name="T14" fmla="*/ 129 w 230"/>
                <a:gd name="T15" fmla="*/ 144 h 249"/>
                <a:gd name="T16" fmla="*/ 109 w 230"/>
                <a:gd name="T17" fmla="*/ 163 h 249"/>
                <a:gd name="T18" fmla="*/ 95 w 230"/>
                <a:gd name="T19" fmla="*/ 178 h 249"/>
                <a:gd name="T20" fmla="*/ 76 w 230"/>
                <a:gd name="T21" fmla="*/ 183 h 249"/>
                <a:gd name="T22" fmla="*/ 80 w 230"/>
                <a:gd name="T23" fmla="*/ 206 h 249"/>
                <a:gd name="T24" fmla="*/ 113 w 230"/>
                <a:gd name="T25" fmla="*/ 207 h 249"/>
                <a:gd name="T26" fmla="*/ 119 w 230"/>
                <a:gd name="T27" fmla="*/ 221 h 249"/>
                <a:gd name="T28" fmla="*/ 131 w 230"/>
                <a:gd name="T29" fmla="*/ 230 h 249"/>
                <a:gd name="T30" fmla="*/ 164 w 230"/>
                <a:gd name="T31" fmla="*/ 248 h 249"/>
                <a:gd name="T32" fmla="*/ 159 w 230"/>
                <a:gd name="T33" fmla="*/ 226 h 249"/>
                <a:gd name="T34" fmla="*/ 150 w 230"/>
                <a:gd name="T35" fmla="*/ 213 h 249"/>
                <a:gd name="T36" fmla="*/ 162 w 230"/>
                <a:gd name="T37" fmla="*/ 217 h 249"/>
                <a:gd name="T38" fmla="*/ 177 w 230"/>
                <a:gd name="T39" fmla="*/ 236 h 249"/>
                <a:gd name="T40" fmla="*/ 184 w 230"/>
                <a:gd name="T41" fmla="*/ 232 h 249"/>
                <a:gd name="T42" fmla="*/ 193 w 230"/>
                <a:gd name="T43" fmla="*/ 222 h 249"/>
                <a:gd name="T44" fmla="*/ 184 w 230"/>
                <a:gd name="T45" fmla="*/ 200 h 249"/>
                <a:gd name="T46" fmla="*/ 171 w 230"/>
                <a:gd name="T47" fmla="*/ 193 h 249"/>
                <a:gd name="T48" fmla="*/ 171 w 230"/>
                <a:gd name="T49" fmla="*/ 179 h 249"/>
                <a:gd name="T50" fmla="*/ 171 w 230"/>
                <a:gd name="T51" fmla="*/ 169 h 249"/>
                <a:gd name="T52" fmla="*/ 183 w 230"/>
                <a:gd name="T53" fmla="*/ 173 h 249"/>
                <a:gd name="T54" fmla="*/ 189 w 230"/>
                <a:gd name="T55" fmla="*/ 177 h 249"/>
                <a:gd name="T56" fmla="*/ 192 w 230"/>
                <a:gd name="T57" fmla="*/ 188 h 249"/>
                <a:gd name="T58" fmla="*/ 205 w 230"/>
                <a:gd name="T59" fmla="*/ 181 h 249"/>
                <a:gd name="T60" fmla="*/ 223 w 230"/>
                <a:gd name="T61" fmla="*/ 179 h 249"/>
                <a:gd name="T62" fmla="*/ 229 w 230"/>
                <a:gd name="T63" fmla="*/ 159 h 249"/>
                <a:gd name="T64" fmla="*/ 215 w 230"/>
                <a:gd name="T65" fmla="*/ 156 h 249"/>
                <a:gd name="T66" fmla="*/ 200 w 230"/>
                <a:gd name="T67" fmla="*/ 156 h 249"/>
                <a:gd name="T68" fmla="*/ 205 w 230"/>
                <a:gd name="T69" fmla="*/ 140 h 249"/>
                <a:gd name="T70" fmla="*/ 192 w 230"/>
                <a:gd name="T71" fmla="*/ 134 h 249"/>
                <a:gd name="T72" fmla="*/ 177 w 230"/>
                <a:gd name="T73" fmla="*/ 124 h 249"/>
                <a:gd name="T74" fmla="*/ 179 w 230"/>
                <a:gd name="T75" fmla="*/ 117 h 249"/>
                <a:gd name="T76" fmla="*/ 190 w 230"/>
                <a:gd name="T77" fmla="*/ 108 h 249"/>
                <a:gd name="T78" fmla="*/ 190 w 230"/>
                <a:gd name="T79" fmla="*/ 86 h 249"/>
                <a:gd name="T80" fmla="*/ 185 w 230"/>
                <a:gd name="T81" fmla="*/ 80 h 249"/>
                <a:gd name="T82" fmla="*/ 165 w 230"/>
                <a:gd name="T83" fmla="*/ 69 h 249"/>
                <a:gd name="T84" fmla="*/ 143 w 230"/>
                <a:gd name="T85" fmla="*/ 58 h 249"/>
                <a:gd name="T86" fmla="*/ 132 w 230"/>
                <a:gd name="T87" fmla="*/ 49 h 249"/>
                <a:gd name="T88" fmla="*/ 105 w 230"/>
                <a:gd name="T89" fmla="*/ 35 h 249"/>
                <a:gd name="T90" fmla="*/ 93 w 230"/>
                <a:gd name="T91" fmla="*/ 48 h 249"/>
                <a:gd name="T92" fmla="*/ 81 w 230"/>
                <a:gd name="T93" fmla="*/ 38 h 249"/>
                <a:gd name="T94" fmla="*/ 80 w 230"/>
                <a:gd name="T95" fmla="*/ 32 h 249"/>
                <a:gd name="T96" fmla="*/ 87 w 230"/>
                <a:gd name="T97" fmla="*/ 11 h 249"/>
                <a:gd name="T98" fmla="*/ 76 w 230"/>
                <a:gd name="T99" fmla="*/ 9 h 249"/>
                <a:gd name="T100" fmla="*/ 74 w 230"/>
                <a:gd name="T101" fmla="*/ 16 h 249"/>
                <a:gd name="T102" fmla="*/ 52 w 230"/>
                <a:gd name="T103" fmla="*/ 30 h 249"/>
                <a:gd name="T104" fmla="*/ 49 w 230"/>
                <a:gd name="T105" fmla="*/ 46 h 249"/>
                <a:gd name="T106" fmla="*/ 61 w 230"/>
                <a:gd name="T107" fmla="*/ 66 h 249"/>
                <a:gd name="T108" fmla="*/ 44 w 230"/>
                <a:gd name="T109" fmla="*/ 68 h 249"/>
                <a:gd name="T110" fmla="*/ 39 w 230"/>
                <a:gd name="T111" fmla="*/ 45 h 249"/>
                <a:gd name="T112" fmla="*/ 66 w 230"/>
                <a:gd name="T113" fmla="*/ 1 h 249"/>
                <a:gd name="T114" fmla="*/ 23 w 230"/>
                <a:gd name="T115" fmla="*/ 11 h 249"/>
                <a:gd name="T116" fmla="*/ 3 w 230"/>
                <a:gd name="T117" fmla="*/ 5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9" name="Freeform 91"/>
            <p:cNvSpPr/>
            <p:nvPr/>
          </p:nvSpPr>
          <p:spPr bwMode="auto">
            <a:xfrm>
              <a:off x="2101" y="654"/>
              <a:ext cx="51" cy="38"/>
            </a:xfrm>
            <a:custGeom>
              <a:avLst/>
              <a:gdLst>
                <a:gd name="T0" fmla="*/ 2 w 42"/>
                <a:gd name="T1" fmla="*/ 30 h 31"/>
                <a:gd name="T2" fmla="*/ 24 w 42"/>
                <a:gd name="T3" fmla="*/ 29 h 31"/>
                <a:gd name="T4" fmla="*/ 34 w 42"/>
                <a:gd name="T5" fmla="*/ 31 h 31"/>
                <a:gd name="T6" fmla="*/ 39 w 42"/>
                <a:gd name="T7" fmla="*/ 22 h 31"/>
                <a:gd name="T8" fmla="*/ 39 w 42"/>
                <a:gd name="T9" fmla="*/ 14 h 31"/>
                <a:gd name="T10" fmla="*/ 39 w 42"/>
                <a:gd name="T11" fmla="*/ 9 h 31"/>
                <a:gd name="T12" fmla="*/ 36 w 42"/>
                <a:gd name="T13" fmla="*/ 6 h 31"/>
                <a:gd name="T14" fmla="*/ 24 w 42"/>
                <a:gd name="T15" fmla="*/ 6 h 31"/>
                <a:gd name="T16" fmla="*/ 17 w 42"/>
                <a:gd name="T17" fmla="*/ 2 h 31"/>
                <a:gd name="T18" fmla="*/ 9 w 42"/>
                <a:gd name="T19" fmla="*/ 3 h 31"/>
                <a:gd name="T20" fmla="*/ 5 w 42"/>
                <a:gd name="T21" fmla="*/ 7 h 31"/>
                <a:gd name="T22" fmla="*/ 3 w 42"/>
                <a:gd name="T23" fmla="*/ 20 h 31"/>
                <a:gd name="T24" fmla="*/ 2 w 4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0" name="Freeform 92"/>
            <p:cNvSpPr/>
            <p:nvPr/>
          </p:nvSpPr>
          <p:spPr bwMode="auto">
            <a:xfrm>
              <a:off x="1865" y="768"/>
              <a:ext cx="49" cy="38"/>
            </a:xfrm>
            <a:custGeom>
              <a:avLst/>
              <a:gdLst>
                <a:gd name="T0" fmla="*/ 33 w 40"/>
                <a:gd name="T1" fmla="*/ 9 h 31"/>
                <a:gd name="T2" fmla="*/ 29 w 40"/>
                <a:gd name="T3" fmla="*/ 8 h 31"/>
                <a:gd name="T4" fmla="*/ 27 w 40"/>
                <a:gd name="T5" fmla="*/ 5 h 31"/>
                <a:gd name="T6" fmla="*/ 22 w 40"/>
                <a:gd name="T7" fmla="*/ 1 h 31"/>
                <a:gd name="T8" fmla="*/ 19 w 40"/>
                <a:gd name="T9" fmla="*/ 4 h 31"/>
                <a:gd name="T10" fmla="*/ 15 w 40"/>
                <a:gd name="T11" fmla="*/ 9 h 31"/>
                <a:gd name="T12" fmla="*/ 14 w 40"/>
                <a:gd name="T13" fmla="*/ 12 h 31"/>
                <a:gd name="T14" fmla="*/ 10 w 40"/>
                <a:gd name="T15" fmla="*/ 18 h 31"/>
                <a:gd name="T16" fmla="*/ 2 w 40"/>
                <a:gd name="T17" fmla="*/ 19 h 31"/>
                <a:gd name="T18" fmla="*/ 3 w 40"/>
                <a:gd name="T19" fmla="*/ 24 h 31"/>
                <a:gd name="T20" fmla="*/ 8 w 40"/>
                <a:gd name="T21" fmla="*/ 26 h 31"/>
                <a:gd name="T22" fmla="*/ 17 w 40"/>
                <a:gd name="T23" fmla="*/ 29 h 31"/>
                <a:gd name="T24" fmla="*/ 26 w 40"/>
                <a:gd name="T25" fmla="*/ 31 h 31"/>
                <a:gd name="T26" fmla="*/ 38 w 40"/>
                <a:gd name="T27" fmla="*/ 26 h 31"/>
                <a:gd name="T28" fmla="*/ 37 w 40"/>
                <a:gd name="T29" fmla="*/ 24 h 31"/>
                <a:gd name="T30" fmla="*/ 35 w 40"/>
                <a:gd name="T31" fmla="*/ 18 h 31"/>
                <a:gd name="T32" fmla="*/ 35 w 40"/>
                <a:gd name="T33" fmla="*/ 15 h 31"/>
                <a:gd name="T34" fmla="*/ 33 w 40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1" name="Freeform 93"/>
            <p:cNvSpPr/>
            <p:nvPr/>
          </p:nvSpPr>
          <p:spPr bwMode="auto">
            <a:xfrm>
              <a:off x="1615" y="635"/>
              <a:ext cx="126" cy="105"/>
            </a:xfrm>
            <a:custGeom>
              <a:avLst/>
              <a:gdLst>
                <a:gd name="T0" fmla="*/ 7 w 103"/>
                <a:gd name="T1" fmla="*/ 69 h 85"/>
                <a:gd name="T2" fmla="*/ 11 w 103"/>
                <a:gd name="T3" fmla="*/ 82 h 85"/>
                <a:gd name="T4" fmla="*/ 17 w 103"/>
                <a:gd name="T5" fmla="*/ 83 h 85"/>
                <a:gd name="T6" fmla="*/ 23 w 103"/>
                <a:gd name="T7" fmla="*/ 82 h 85"/>
                <a:gd name="T8" fmla="*/ 26 w 103"/>
                <a:gd name="T9" fmla="*/ 77 h 85"/>
                <a:gd name="T10" fmla="*/ 33 w 103"/>
                <a:gd name="T11" fmla="*/ 77 h 85"/>
                <a:gd name="T12" fmla="*/ 47 w 103"/>
                <a:gd name="T13" fmla="*/ 70 h 85"/>
                <a:gd name="T14" fmla="*/ 59 w 103"/>
                <a:gd name="T15" fmla="*/ 48 h 85"/>
                <a:gd name="T16" fmla="*/ 68 w 103"/>
                <a:gd name="T17" fmla="*/ 42 h 85"/>
                <a:gd name="T18" fmla="*/ 77 w 103"/>
                <a:gd name="T19" fmla="*/ 38 h 85"/>
                <a:gd name="T20" fmla="*/ 89 w 103"/>
                <a:gd name="T21" fmla="*/ 35 h 85"/>
                <a:gd name="T22" fmla="*/ 102 w 103"/>
                <a:gd name="T23" fmla="*/ 25 h 85"/>
                <a:gd name="T24" fmla="*/ 98 w 103"/>
                <a:gd name="T25" fmla="*/ 22 h 85"/>
                <a:gd name="T26" fmla="*/ 95 w 103"/>
                <a:gd name="T27" fmla="*/ 19 h 85"/>
                <a:gd name="T28" fmla="*/ 89 w 103"/>
                <a:gd name="T29" fmla="*/ 11 h 85"/>
                <a:gd name="T30" fmla="*/ 81 w 103"/>
                <a:gd name="T31" fmla="*/ 10 h 85"/>
                <a:gd name="T32" fmla="*/ 78 w 103"/>
                <a:gd name="T33" fmla="*/ 14 h 85"/>
                <a:gd name="T34" fmla="*/ 76 w 103"/>
                <a:gd name="T35" fmla="*/ 11 h 85"/>
                <a:gd name="T36" fmla="*/ 73 w 103"/>
                <a:gd name="T37" fmla="*/ 9 h 85"/>
                <a:gd name="T38" fmla="*/ 66 w 103"/>
                <a:gd name="T39" fmla="*/ 6 h 85"/>
                <a:gd name="T40" fmla="*/ 58 w 103"/>
                <a:gd name="T41" fmla="*/ 8 h 85"/>
                <a:gd name="T42" fmla="*/ 62 w 103"/>
                <a:gd name="T43" fmla="*/ 3 h 85"/>
                <a:gd name="T44" fmla="*/ 61 w 103"/>
                <a:gd name="T45" fmla="*/ 1 h 85"/>
                <a:gd name="T46" fmla="*/ 48 w 103"/>
                <a:gd name="T47" fmla="*/ 2 h 85"/>
                <a:gd name="T48" fmla="*/ 38 w 103"/>
                <a:gd name="T49" fmla="*/ 6 h 85"/>
                <a:gd name="T50" fmla="*/ 28 w 103"/>
                <a:gd name="T51" fmla="*/ 12 h 85"/>
                <a:gd name="T52" fmla="*/ 30 w 103"/>
                <a:gd name="T53" fmla="*/ 13 h 85"/>
                <a:gd name="T54" fmla="*/ 29 w 103"/>
                <a:gd name="T55" fmla="*/ 17 h 85"/>
                <a:gd name="T56" fmla="*/ 30 w 103"/>
                <a:gd name="T57" fmla="*/ 20 h 85"/>
                <a:gd name="T58" fmla="*/ 28 w 103"/>
                <a:gd name="T59" fmla="*/ 24 h 85"/>
                <a:gd name="T60" fmla="*/ 22 w 103"/>
                <a:gd name="T61" fmla="*/ 27 h 85"/>
                <a:gd name="T62" fmla="*/ 15 w 103"/>
                <a:gd name="T63" fmla="*/ 40 h 85"/>
                <a:gd name="T64" fmla="*/ 12 w 103"/>
                <a:gd name="T65" fmla="*/ 44 h 85"/>
                <a:gd name="T66" fmla="*/ 10 w 103"/>
                <a:gd name="T67" fmla="*/ 47 h 85"/>
                <a:gd name="T68" fmla="*/ 4 w 103"/>
                <a:gd name="T69" fmla="*/ 59 h 85"/>
                <a:gd name="T70" fmla="*/ 1 w 103"/>
                <a:gd name="T71" fmla="*/ 64 h 85"/>
                <a:gd name="T72" fmla="*/ 7 w 103"/>
                <a:gd name="T73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2" name="Freeform 94"/>
            <p:cNvSpPr/>
            <p:nvPr/>
          </p:nvSpPr>
          <p:spPr bwMode="auto">
            <a:xfrm>
              <a:off x="1679" y="671"/>
              <a:ext cx="183" cy="132"/>
            </a:xfrm>
            <a:custGeom>
              <a:avLst/>
              <a:gdLst>
                <a:gd name="T0" fmla="*/ 24 w 150"/>
                <a:gd name="T1" fmla="*/ 15 h 108"/>
                <a:gd name="T2" fmla="*/ 12 w 150"/>
                <a:gd name="T3" fmla="*/ 21 h 108"/>
                <a:gd name="T4" fmla="*/ 14 w 150"/>
                <a:gd name="T5" fmla="*/ 28 h 108"/>
                <a:gd name="T6" fmla="*/ 1 w 150"/>
                <a:gd name="T7" fmla="*/ 38 h 108"/>
                <a:gd name="T8" fmla="*/ 4 w 150"/>
                <a:gd name="T9" fmla="*/ 44 h 108"/>
                <a:gd name="T10" fmla="*/ 10 w 150"/>
                <a:gd name="T11" fmla="*/ 48 h 108"/>
                <a:gd name="T12" fmla="*/ 26 w 150"/>
                <a:gd name="T13" fmla="*/ 46 h 108"/>
                <a:gd name="T14" fmla="*/ 22 w 150"/>
                <a:gd name="T15" fmla="*/ 49 h 108"/>
                <a:gd name="T16" fmla="*/ 5 w 150"/>
                <a:gd name="T17" fmla="*/ 54 h 108"/>
                <a:gd name="T18" fmla="*/ 10 w 150"/>
                <a:gd name="T19" fmla="*/ 66 h 108"/>
                <a:gd name="T20" fmla="*/ 20 w 150"/>
                <a:gd name="T21" fmla="*/ 65 h 108"/>
                <a:gd name="T22" fmla="*/ 42 w 150"/>
                <a:gd name="T23" fmla="*/ 63 h 108"/>
                <a:gd name="T24" fmla="*/ 59 w 150"/>
                <a:gd name="T25" fmla="*/ 67 h 108"/>
                <a:gd name="T26" fmla="*/ 53 w 150"/>
                <a:gd name="T27" fmla="*/ 72 h 108"/>
                <a:gd name="T28" fmla="*/ 41 w 150"/>
                <a:gd name="T29" fmla="*/ 75 h 108"/>
                <a:gd name="T30" fmla="*/ 16 w 150"/>
                <a:gd name="T31" fmla="*/ 76 h 108"/>
                <a:gd name="T32" fmla="*/ 5 w 150"/>
                <a:gd name="T33" fmla="*/ 85 h 108"/>
                <a:gd name="T34" fmla="*/ 12 w 150"/>
                <a:gd name="T35" fmla="*/ 95 h 108"/>
                <a:gd name="T36" fmla="*/ 29 w 150"/>
                <a:gd name="T37" fmla="*/ 100 h 108"/>
                <a:gd name="T38" fmla="*/ 35 w 150"/>
                <a:gd name="T39" fmla="*/ 108 h 108"/>
                <a:gd name="T40" fmla="*/ 59 w 150"/>
                <a:gd name="T41" fmla="*/ 107 h 108"/>
                <a:gd name="T42" fmla="*/ 85 w 150"/>
                <a:gd name="T43" fmla="*/ 99 h 108"/>
                <a:gd name="T44" fmla="*/ 98 w 150"/>
                <a:gd name="T45" fmla="*/ 98 h 108"/>
                <a:gd name="T46" fmla="*/ 104 w 150"/>
                <a:gd name="T47" fmla="*/ 103 h 108"/>
                <a:gd name="T48" fmla="*/ 123 w 150"/>
                <a:gd name="T49" fmla="*/ 104 h 108"/>
                <a:gd name="T50" fmla="*/ 139 w 150"/>
                <a:gd name="T51" fmla="*/ 95 h 108"/>
                <a:gd name="T52" fmla="*/ 133 w 150"/>
                <a:gd name="T53" fmla="*/ 89 h 108"/>
                <a:gd name="T54" fmla="*/ 123 w 150"/>
                <a:gd name="T55" fmla="*/ 91 h 108"/>
                <a:gd name="T56" fmla="*/ 123 w 150"/>
                <a:gd name="T57" fmla="*/ 88 h 108"/>
                <a:gd name="T58" fmla="*/ 123 w 150"/>
                <a:gd name="T59" fmla="*/ 83 h 108"/>
                <a:gd name="T60" fmla="*/ 131 w 150"/>
                <a:gd name="T61" fmla="*/ 86 h 108"/>
                <a:gd name="T62" fmla="*/ 136 w 150"/>
                <a:gd name="T63" fmla="*/ 83 h 108"/>
                <a:gd name="T64" fmla="*/ 146 w 150"/>
                <a:gd name="T65" fmla="*/ 85 h 108"/>
                <a:gd name="T66" fmla="*/ 146 w 150"/>
                <a:gd name="T67" fmla="*/ 79 h 108"/>
                <a:gd name="T68" fmla="*/ 144 w 150"/>
                <a:gd name="T69" fmla="*/ 75 h 108"/>
                <a:gd name="T70" fmla="*/ 136 w 150"/>
                <a:gd name="T71" fmla="*/ 72 h 108"/>
                <a:gd name="T72" fmla="*/ 123 w 150"/>
                <a:gd name="T73" fmla="*/ 58 h 108"/>
                <a:gd name="T74" fmla="*/ 132 w 150"/>
                <a:gd name="T75" fmla="*/ 20 h 108"/>
                <a:gd name="T76" fmla="*/ 125 w 150"/>
                <a:gd name="T77" fmla="*/ 7 h 108"/>
                <a:gd name="T78" fmla="*/ 116 w 150"/>
                <a:gd name="T79" fmla="*/ 5 h 108"/>
                <a:gd name="T80" fmla="*/ 110 w 150"/>
                <a:gd name="T81" fmla="*/ 7 h 108"/>
                <a:gd name="T82" fmla="*/ 109 w 150"/>
                <a:gd name="T83" fmla="*/ 18 h 108"/>
                <a:gd name="T84" fmla="*/ 104 w 150"/>
                <a:gd name="T85" fmla="*/ 42 h 108"/>
                <a:gd name="T86" fmla="*/ 96 w 150"/>
                <a:gd name="T87" fmla="*/ 42 h 108"/>
                <a:gd name="T88" fmla="*/ 93 w 150"/>
                <a:gd name="T89" fmla="*/ 10 h 108"/>
                <a:gd name="T90" fmla="*/ 85 w 150"/>
                <a:gd name="T91" fmla="*/ 10 h 108"/>
                <a:gd name="T92" fmla="*/ 89 w 150"/>
                <a:gd name="T93" fmla="*/ 20 h 108"/>
                <a:gd name="T94" fmla="*/ 69 w 150"/>
                <a:gd name="T95" fmla="*/ 22 h 108"/>
                <a:gd name="T96" fmla="*/ 75 w 150"/>
                <a:gd name="T97" fmla="*/ 9 h 108"/>
                <a:gd name="T98" fmla="*/ 67 w 150"/>
                <a:gd name="T99" fmla="*/ 10 h 108"/>
                <a:gd name="T100" fmla="*/ 56 w 150"/>
                <a:gd name="T101" fmla="*/ 18 h 108"/>
                <a:gd name="T102" fmla="*/ 56 w 150"/>
                <a:gd name="T103" fmla="*/ 11 h 108"/>
                <a:gd name="T104" fmla="*/ 59 w 150"/>
                <a:gd name="T105" fmla="*/ 1 h 108"/>
                <a:gd name="T106" fmla="*/ 43 w 150"/>
                <a:gd name="T10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3" name="Freeform 95"/>
            <p:cNvSpPr/>
            <p:nvPr/>
          </p:nvSpPr>
          <p:spPr bwMode="auto">
            <a:xfrm>
              <a:off x="1825" y="655"/>
              <a:ext cx="36" cy="32"/>
            </a:xfrm>
            <a:custGeom>
              <a:avLst/>
              <a:gdLst>
                <a:gd name="T0" fmla="*/ 8 w 29"/>
                <a:gd name="T1" fmla="*/ 14 h 26"/>
                <a:gd name="T2" fmla="*/ 12 w 29"/>
                <a:gd name="T3" fmla="*/ 22 h 26"/>
                <a:gd name="T4" fmla="*/ 16 w 29"/>
                <a:gd name="T5" fmla="*/ 20 h 26"/>
                <a:gd name="T6" fmla="*/ 20 w 29"/>
                <a:gd name="T7" fmla="*/ 17 h 26"/>
                <a:gd name="T8" fmla="*/ 26 w 29"/>
                <a:gd name="T9" fmla="*/ 9 h 26"/>
                <a:gd name="T10" fmla="*/ 28 w 29"/>
                <a:gd name="T11" fmla="*/ 2 h 26"/>
                <a:gd name="T12" fmla="*/ 8 w 29"/>
                <a:gd name="T13" fmla="*/ 2 h 26"/>
                <a:gd name="T14" fmla="*/ 2 w 29"/>
                <a:gd name="T15" fmla="*/ 8 h 26"/>
                <a:gd name="T16" fmla="*/ 8 w 29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4" name="Freeform 96"/>
            <p:cNvSpPr/>
            <p:nvPr/>
          </p:nvSpPr>
          <p:spPr bwMode="auto">
            <a:xfrm>
              <a:off x="1490" y="778"/>
              <a:ext cx="10" cy="9"/>
            </a:xfrm>
            <a:custGeom>
              <a:avLst/>
              <a:gdLst>
                <a:gd name="T0" fmla="*/ 6 w 8"/>
                <a:gd name="T1" fmla="*/ 7 h 8"/>
                <a:gd name="T2" fmla="*/ 5 w 8"/>
                <a:gd name="T3" fmla="*/ 0 h 8"/>
                <a:gd name="T4" fmla="*/ 1 w 8"/>
                <a:gd name="T5" fmla="*/ 6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5" name="Freeform 97"/>
            <p:cNvSpPr/>
            <p:nvPr/>
          </p:nvSpPr>
          <p:spPr bwMode="auto">
            <a:xfrm>
              <a:off x="1936" y="648"/>
              <a:ext cx="72" cy="66"/>
            </a:xfrm>
            <a:custGeom>
              <a:avLst/>
              <a:gdLst>
                <a:gd name="T0" fmla="*/ 27 w 59"/>
                <a:gd name="T1" fmla="*/ 3 h 54"/>
                <a:gd name="T2" fmla="*/ 18 w 59"/>
                <a:gd name="T3" fmla="*/ 2 h 54"/>
                <a:gd name="T4" fmla="*/ 17 w 59"/>
                <a:gd name="T5" fmla="*/ 7 h 54"/>
                <a:gd name="T6" fmla="*/ 13 w 59"/>
                <a:gd name="T7" fmla="*/ 12 h 54"/>
                <a:gd name="T8" fmla="*/ 11 w 59"/>
                <a:gd name="T9" fmla="*/ 10 h 54"/>
                <a:gd name="T10" fmla="*/ 8 w 59"/>
                <a:gd name="T11" fmla="*/ 17 h 54"/>
                <a:gd name="T12" fmla="*/ 7 w 59"/>
                <a:gd name="T13" fmla="*/ 25 h 54"/>
                <a:gd name="T14" fmla="*/ 4 w 59"/>
                <a:gd name="T15" fmla="*/ 27 h 54"/>
                <a:gd name="T16" fmla="*/ 5 w 59"/>
                <a:gd name="T17" fmla="*/ 35 h 54"/>
                <a:gd name="T18" fmla="*/ 2 w 59"/>
                <a:gd name="T19" fmla="*/ 37 h 54"/>
                <a:gd name="T20" fmla="*/ 4 w 59"/>
                <a:gd name="T21" fmla="*/ 39 h 54"/>
                <a:gd name="T22" fmla="*/ 7 w 59"/>
                <a:gd name="T23" fmla="*/ 42 h 54"/>
                <a:gd name="T24" fmla="*/ 5 w 59"/>
                <a:gd name="T25" fmla="*/ 49 h 54"/>
                <a:gd name="T26" fmla="*/ 8 w 59"/>
                <a:gd name="T27" fmla="*/ 52 h 54"/>
                <a:gd name="T28" fmla="*/ 6 w 59"/>
                <a:gd name="T29" fmla="*/ 53 h 54"/>
                <a:gd name="T30" fmla="*/ 14 w 59"/>
                <a:gd name="T31" fmla="*/ 54 h 54"/>
                <a:gd name="T32" fmla="*/ 18 w 59"/>
                <a:gd name="T33" fmla="*/ 49 h 54"/>
                <a:gd name="T34" fmla="*/ 16 w 59"/>
                <a:gd name="T35" fmla="*/ 42 h 54"/>
                <a:gd name="T36" fmla="*/ 16 w 59"/>
                <a:gd name="T37" fmla="*/ 38 h 54"/>
                <a:gd name="T38" fmla="*/ 24 w 59"/>
                <a:gd name="T39" fmla="*/ 35 h 54"/>
                <a:gd name="T40" fmla="*/ 27 w 59"/>
                <a:gd name="T41" fmla="*/ 35 h 54"/>
                <a:gd name="T42" fmla="*/ 35 w 59"/>
                <a:gd name="T43" fmla="*/ 34 h 54"/>
                <a:gd name="T44" fmla="*/ 43 w 59"/>
                <a:gd name="T45" fmla="*/ 28 h 54"/>
                <a:gd name="T46" fmla="*/ 45 w 59"/>
                <a:gd name="T47" fmla="*/ 22 h 54"/>
                <a:gd name="T48" fmla="*/ 52 w 59"/>
                <a:gd name="T49" fmla="*/ 15 h 54"/>
                <a:gd name="T50" fmla="*/ 58 w 59"/>
                <a:gd name="T51" fmla="*/ 7 h 54"/>
                <a:gd name="T52" fmla="*/ 56 w 59"/>
                <a:gd name="T53" fmla="*/ 4 h 54"/>
                <a:gd name="T54" fmla="*/ 51 w 59"/>
                <a:gd name="T55" fmla="*/ 2 h 54"/>
                <a:gd name="T56" fmla="*/ 46 w 59"/>
                <a:gd name="T57" fmla="*/ 3 h 54"/>
                <a:gd name="T58" fmla="*/ 43 w 59"/>
                <a:gd name="T59" fmla="*/ 5 h 54"/>
                <a:gd name="T60" fmla="*/ 40 w 59"/>
                <a:gd name="T61" fmla="*/ 1 h 54"/>
                <a:gd name="T62" fmla="*/ 30 w 59"/>
                <a:gd name="T63" fmla="*/ 1 h 54"/>
                <a:gd name="T64" fmla="*/ 27 w 59"/>
                <a:gd name="T6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6" name="Freeform 98"/>
            <p:cNvSpPr/>
            <p:nvPr/>
          </p:nvSpPr>
          <p:spPr bwMode="auto">
            <a:xfrm>
              <a:off x="1865" y="651"/>
              <a:ext cx="68" cy="82"/>
            </a:xfrm>
            <a:custGeom>
              <a:avLst/>
              <a:gdLst>
                <a:gd name="T0" fmla="*/ 1 w 56"/>
                <a:gd name="T1" fmla="*/ 36 h 67"/>
                <a:gd name="T2" fmla="*/ 0 w 56"/>
                <a:gd name="T3" fmla="*/ 40 h 67"/>
                <a:gd name="T4" fmla="*/ 5 w 56"/>
                <a:gd name="T5" fmla="*/ 49 h 67"/>
                <a:gd name="T6" fmla="*/ 9 w 56"/>
                <a:gd name="T7" fmla="*/ 48 h 67"/>
                <a:gd name="T8" fmla="*/ 11 w 56"/>
                <a:gd name="T9" fmla="*/ 53 h 67"/>
                <a:gd name="T10" fmla="*/ 15 w 56"/>
                <a:gd name="T11" fmla="*/ 53 h 67"/>
                <a:gd name="T12" fmla="*/ 19 w 56"/>
                <a:gd name="T13" fmla="*/ 59 h 67"/>
                <a:gd name="T14" fmla="*/ 20 w 56"/>
                <a:gd name="T15" fmla="*/ 66 h 67"/>
                <a:gd name="T16" fmla="*/ 25 w 56"/>
                <a:gd name="T17" fmla="*/ 65 h 67"/>
                <a:gd name="T18" fmla="*/ 30 w 56"/>
                <a:gd name="T19" fmla="*/ 62 h 67"/>
                <a:gd name="T20" fmla="*/ 37 w 56"/>
                <a:gd name="T21" fmla="*/ 59 h 67"/>
                <a:gd name="T22" fmla="*/ 41 w 56"/>
                <a:gd name="T23" fmla="*/ 56 h 67"/>
                <a:gd name="T24" fmla="*/ 46 w 56"/>
                <a:gd name="T25" fmla="*/ 55 h 67"/>
                <a:gd name="T26" fmla="*/ 50 w 56"/>
                <a:gd name="T27" fmla="*/ 52 h 67"/>
                <a:gd name="T28" fmla="*/ 49 w 56"/>
                <a:gd name="T29" fmla="*/ 46 h 67"/>
                <a:gd name="T30" fmla="*/ 55 w 56"/>
                <a:gd name="T31" fmla="*/ 42 h 67"/>
                <a:gd name="T32" fmla="*/ 54 w 56"/>
                <a:gd name="T33" fmla="*/ 33 h 67"/>
                <a:gd name="T34" fmla="*/ 49 w 56"/>
                <a:gd name="T35" fmla="*/ 31 h 67"/>
                <a:gd name="T36" fmla="*/ 48 w 56"/>
                <a:gd name="T37" fmla="*/ 25 h 67"/>
                <a:gd name="T38" fmla="*/ 44 w 56"/>
                <a:gd name="T39" fmla="*/ 30 h 67"/>
                <a:gd name="T40" fmla="*/ 40 w 56"/>
                <a:gd name="T41" fmla="*/ 25 h 67"/>
                <a:gd name="T42" fmla="*/ 42 w 56"/>
                <a:gd name="T43" fmla="*/ 23 h 67"/>
                <a:gd name="T44" fmla="*/ 45 w 56"/>
                <a:gd name="T45" fmla="*/ 17 h 67"/>
                <a:gd name="T46" fmla="*/ 49 w 56"/>
                <a:gd name="T47" fmla="*/ 17 h 67"/>
                <a:gd name="T48" fmla="*/ 52 w 56"/>
                <a:gd name="T49" fmla="*/ 15 h 67"/>
                <a:gd name="T50" fmla="*/ 50 w 56"/>
                <a:gd name="T51" fmla="*/ 10 h 67"/>
                <a:gd name="T52" fmla="*/ 54 w 56"/>
                <a:gd name="T53" fmla="*/ 8 h 67"/>
                <a:gd name="T54" fmla="*/ 51 w 56"/>
                <a:gd name="T55" fmla="*/ 2 h 67"/>
                <a:gd name="T56" fmla="*/ 47 w 56"/>
                <a:gd name="T57" fmla="*/ 4 h 67"/>
                <a:gd name="T58" fmla="*/ 38 w 56"/>
                <a:gd name="T59" fmla="*/ 6 h 67"/>
                <a:gd name="T60" fmla="*/ 32 w 56"/>
                <a:gd name="T61" fmla="*/ 4 h 67"/>
                <a:gd name="T62" fmla="*/ 34 w 56"/>
                <a:gd name="T63" fmla="*/ 1 h 67"/>
                <a:gd name="T64" fmla="*/ 27 w 56"/>
                <a:gd name="T65" fmla="*/ 2 h 67"/>
                <a:gd name="T66" fmla="*/ 21 w 56"/>
                <a:gd name="T67" fmla="*/ 1 h 67"/>
                <a:gd name="T68" fmla="*/ 16 w 56"/>
                <a:gd name="T69" fmla="*/ 11 h 67"/>
                <a:gd name="T70" fmla="*/ 16 w 56"/>
                <a:gd name="T71" fmla="*/ 16 h 67"/>
                <a:gd name="T72" fmla="*/ 22 w 56"/>
                <a:gd name="T73" fmla="*/ 18 h 67"/>
                <a:gd name="T74" fmla="*/ 21 w 56"/>
                <a:gd name="T75" fmla="*/ 25 h 67"/>
                <a:gd name="T76" fmla="*/ 23 w 56"/>
                <a:gd name="T77" fmla="*/ 29 h 67"/>
                <a:gd name="T78" fmla="*/ 18 w 56"/>
                <a:gd name="T79" fmla="*/ 32 h 67"/>
                <a:gd name="T80" fmla="*/ 13 w 56"/>
                <a:gd name="T81" fmla="*/ 31 h 67"/>
                <a:gd name="T82" fmla="*/ 9 w 56"/>
                <a:gd name="T83" fmla="*/ 27 h 67"/>
                <a:gd name="T84" fmla="*/ 12 w 56"/>
                <a:gd name="T85" fmla="*/ 24 h 67"/>
                <a:gd name="T86" fmla="*/ 8 w 56"/>
                <a:gd name="T87" fmla="*/ 20 h 67"/>
                <a:gd name="T88" fmla="*/ 3 w 56"/>
                <a:gd name="T89" fmla="*/ 24 h 67"/>
                <a:gd name="T90" fmla="*/ 1 w 56"/>
                <a:gd name="T91" fmla="*/ 28 h 67"/>
                <a:gd name="T92" fmla="*/ 1 w 56"/>
                <a:gd name="T93" fmla="*/ 3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7" name="Freeform 99"/>
            <p:cNvSpPr/>
            <p:nvPr/>
          </p:nvSpPr>
          <p:spPr bwMode="auto">
            <a:xfrm>
              <a:off x="1865" y="605"/>
              <a:ext cx="12" cy="12"/>
            </a:xfrm>
            <a:custGeom>
              <a:avLst/>
              <a:gdLst>
                <a:gd name="T0" fmla="*/ 2 w 10"/>
                <a:gd name="T1" fmla="*/ 7 h 10"/>
                <a:gd name="T2" fmla="*/ 3 w 10"/>
                <a:gd name="T3" fmla="*/ 9 h 10"/>
                <a:gd name="T4" fmla="*/ 9 w 10"/>
                <a:gd name="T5" fmla="*/ 6 h 10"/>
                <a:gd name="T6" fmla="*/ 8 w 10"/>
                <a:gd name="T7" fmla="*/ 1 h 10"/>
                <a:gd name="T8" fmla="*/ 5 w 10"/>
                <a:gd name="T9" fmla="*/ 0 h 10"/>
                <a:gd name="T10" fmla="*/ 0 w 10"/>
                <a:gd name="T11" fmla="*/ 7 h 10"/>
                <a:gd name="T12" fmla="*/ 2 w 10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8" name="Freeform 100"/>
            <p:cNvSpPr/>
            <p:nvPr/>
          </p:nvSpPr>
          <p:spPr bwMode="auto">
            <a:xfrm>
              <a:off x="3974" y="575"/>
              <a:ext cx="21" cy="10"/>
            </a:xfrm>
            <a:custGeom>
              <a:avLst/>
              <a:gdLst>
                <a:gd name="T0" fmla="*/ 2 w 17"/>
                <a:gd name="T1" fmla="*/ 6 h 8"/>
                <a:gd name="T2" fmla="*/ 14 w 17"/>
                <a:gd name="T3" fmla="*/ 5 h 8"/>
                <a:gd name="T4" fmla="*/ 16 w 17"/>
                <a:gd name="T5" fmla="*/ 0 h 8"/>
                <a:gd name="T6" fmla="*/ 6 w 17"/>
                <a:gd name="T7" fmla="*/ 3 h 8"/>
                <a:gd name="T8" fmla="*/ 2 w 17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9" name="Freeform 101"/>
            <p:cNvSpPr/>
            <p:nvPr/>
          </p:nvSpPr>
          <p:spPr bwMode="auto">
            <a:xfrm>
              <a:off x="3971" y="551"/>
              <a:ext cx="16" cy="11"/>
            </a:xfrm>
            <a:custGeom>
              <a:avLst/>
              <a:gdLst>
                <a:gd name="T0" fmla="*/ 10 w 13"/>
                <a:gd name="T1" fmla="*/ 7 h 9"/>
                <a:gd name="T2" fmla="*/ 13 w 13"/>
                <a:gd name="T3" fmla="*/ 1 h 9"/>
                <a:gd name="T4" fmla="*/ 9 w 13"/>
                <a:gd name="T5" fmla="*/ 4 h 9"/>
                <a:gd name="T6" fmla="*/ 2 w 13"/>
                <a:gd name="T7" fmla="*/ 7 h 9"/>
                <a:gd name="T8" fmla="*/ 10 w 13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0" name="Freeform 102"/>
            <p:cNvSpPr/>
            <p:nvPr/>
          </p:nvSpPr>
          <p:spPr bwMode="auto">
            <a:xfrm>
              <a:off x="3496" y="780"/>
              <a:ext cx="18" cy="20"/>
            </a:xfrm>
            <a:custGeom>
              <a:avLst/>
              <a:gdLst>
                <a:gd name="T0" fmla="*/ 6 w 15"/>
                <a:gd name="T1" fmla="*/ 15 h 16"/>
                <a:gd name="T2" fmla="*/ 15 w 15"/>
                <a:gd name="T3" fmla="*/ 6 h 16"/>
                <a:gd name="T4" fmla="*/ 9 w 15"/>
                <a:gd name="T5" fmla="*/ 1 h 16"/>
                <a:gd name="T6" fmla="*/ 1 w 15"/>
                <a:gd name="T7" fmla="*/ 3 h 16"/>
                <a:gd name="T8" fmla="*/ 6 w 15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1" name="Freeform 103"/>
            <p:cNvSpPr/>
            <p:nvPr/>
          </p:nvSpPr>
          <p:spPr bwMode="auto">
            <a:xfrm>
              <a:off x="3605" y="752"/>
              <a:ext cx="21" cy="22"/>
            </a:xfrm>
            <a:custGeom>
              <a:avLst/>
              <a:gdLst>
                <a:gd name="T0" fmla="*/ 11 w 17"/>
                <a:gd name="T1" fmla="*/ 8 h 18"/>
                <a:gd name="T2" fmla="*/ 5 w 17"/>
                <a:gd name="T3" fmla="*/ 2 h 18"/>
                <a:gd name="T4" fmla="*/ 1 w 17"/>
                <a:gd name="T5" fmla="*/ 7 h 18"/>
                <a:gd name="T6" fmla="*/ 7 w 17"/>
                <a:gd name="T7" fmla="*/ 15 h 18"/>
                <a:gd name="T8" fmla="*/ 12 w 17"/>
                <a:gd name="T9" fmla="*/ 18 h 18"/>
                <a:gd name="T10" fmla="*/ 16 w 17"/>
                <a:gd name="T11" fmla="*/ 14 h 18"/>
                <a:gd name="T12" fmla="*/ 11 w 17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2" name="Freeform 104"/>
            <p:cNvSpPr/>
            <p:nvPr/>
          </p:nvSpPr>
          <p:spPr bwMode="auto">
            <a:xfrm>
              <a:off x="3726" y="667"/>
              <a:ext cx="18" cy="20"/>
            </a:xfrm>
            <a:custGeom>
              <a:avLst/>
              <a:gdLst>
                <a:gd name="T0" fmla="*/ 3 w 15"/>
                <a:gd name="T1" fmla="*/ 12 h 16"/>
                <a:gd name="T2" fmla="*/ 8 w 15"/>
                <a:gd name="T3" fmla="*/ 13 h 16"/>
                <a:gd name="T4" fmla="*/ 13 w 15"/>
                <a:gd name="T5" fmla="*/ 6 h 16"/>
                <a:gd name="T6" fmla="*/ 9 w 15"/>
                <a:gd name="T7" fmla="*/ 1 h 16"/>
                <a:gd name="T8" fmla="*/ 1 w 15"/>
                <a:gd name="T9" fmla="*/ 4 h 16"/>
                <a:gd name="T10" fmla="*/ 1 w 15"/>
                <a:gd name="T11" fmla="*/ 14 h 16"/>
                <a:gd name="T12" fmla="*/ 3 w 15"/>
                <a:gd name="T1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3" name="Freeform 105"/>
            <p:cNvSpPr/>
            <p:nvPr/>
          </p:nvSpPr>
          <p:spPr bwMode="auto">
            <a:xfrm>
              <a:off x="3769" y="675"/>
              <a:ext cx="8" cy="9"/>
            </a:xfrm>
            <a:custGeom>
              <a:avLst/>
              <a:gdLst>
                <a:gd name="T0" fmla="*/ 4 w 7"/>
                <a:gd name="T1" fmla="*/ 7 h 8"/>
                <a:gd name="T2" fmla="*/ 6 w 7"/>
                <a:gd name="T3" fmla="*/ 2 h 8"/>
                <a:gd name="T4" fmla="*/ 2 w 7"/>
                <a:gd name="T5" fmla="*/ 2 h 8"/>
                <a:gd name="T6" fmla="*/ 4 w 7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4" name="Freeform 106"/>
            <p:cNvSpPr/>
            <p:nvPr/>
          </p:nvSpPr>
          <p:spPr bwMode="auto">
            <a:xfrm>
              <a:off x="3803" y="682"/>
              <a:ext cx="14" cy="9"/>
            </a:xfrm>
            <a:custGeom>
              <a:avLst/>
              <a:gdLst>
                <a:gd name="T0" fmla="*/ 6 w 11"/>
                <a:gd name="T1" fmla="*/ 6 h 7"/>
                <a:gd name="T2" fmla="*/ 4 w 11"/>
                <a:gd name="T3" fmla="*/ 0 h 7"/>
                <a:gd name="T4" fmla="*/ 1 w 11"/>
                <a:gd name="T5" fmla="*/ 4 h 7"/>
                <a:gd name="T6" fmla="*/ 6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5" name="Freeform 107"/>
            <p:cNvSpPr/>
            <p:nvPr/>
          </p:nvSpPr>
          <p:spPr bwMode="auto">
            <a:xfrm>
              <a:off x="3815" y="670"/>
              <a:ext cx="13" cy="11"/>
            </a:xfrm>
            <a:custGeom>
              <a:avLst/>
              <a:gdLst>
                <a:gd name="T0" fmla="*/ 5 w 10"/>
                <a:gd name="T1" fmla="*/ 9 h 9"/>
                <a:gd name="T2" fmla="*/ 6 w 10"/>
                <a:gd name="T3" fmla="*/ 1 h 9"/>
                <a:gd name="T4" fmla="*/ 1 w 10"/>
                <a:gd name="T5" fmla="*/ 6 h 9"/>
                <a:gd name="T6" fmla="*/ 5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6" name="Freeform 108"/>
            <p:cNvSpPr/>
            <p:nvPr/>
          </p:nvSpPr>
          <p:spPr bwMode="auto">
            <a:xfrm>
              <a:off x="4158" y="635"/>
              <a:ext cx="18" cy="11"/>
            </a:xfrm>
            <a:custGeom>
              <a:avLst/>
              <a:gdLst>
                <a:gd name="T0" fmla="*/ 3 w 15"/>
                <a:gd name="T1" fmla="*/ 1 h 9"/>
                <a:gd name="T2" fmla="*/ 0 w 15"/>
                <a:gd name="T3" fmla="*/ 6 h 9"/>
                <a:gd name="T4" fmla="*/ 12 w 15"/>
                <a:gd name="T5" fmla="*/ 8 h 9"/>
                <a:gd name="T6" fmla="*/ 11 w 15"/>
                <a:gd name="T7" fmla="*/ 2 h 9"/>
                <a:gd name="T8" fmla="*/ 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7" name="Freeform 109"/>
            <p:cNvSpPr/>
            <p:nvPr/>
          </p:nvSpPr>
          <p:spPr bwMode="auto">
            <a:xfrm>
              <a:off x="4463" y="661"/>
              <a:ext cx="41" cy="22"/>
            </a:xfrm>
            <a:custGeom>
              <a:avLst/>
              <a:gdLst>
                <a:gd name="T0" fmla="*/ 6 w 34"/>
                <a:gd name="T1" fmla="*/ 13 h 18"/>
                <a:gd name="T2" fmla="*/ 31 w 34"/>
                <a:gd name="T3" fmla="*/ 17 h 18"/>
                <a:gd name="T4" fmla="*/ 24 w 34"/>
                <a:gd name="T5" fmla="*/ 4 h 18"/>
                <a:gd name="T6" fmla="*/ 14 w 34"/>
                <a:gd name="T7" fmla="*/ 1 h 18"/>
                <a:gd name="T8" fmla="*/ 8 w 34"/>
                <a:gd name="T9" fmla="*/ 1 h 18"/>
                <a:gd name="T10" fmla="*/ 6 w 34"/>
                <a:gd name="T11" fmla="*/ 7 h 18"/>
                <a:gd name="T12" fmla="*/ 1 w 34"/>
                <a:gd name="T13" fmla="*/ 13 h 18"/>
                <a:gd name="T14" fmla="*/ 6 w 34"/>
                <a:gd name="T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8" name="Freeform 110"/>
            <p:cNvSpPr/>
            <p:nvPr/>
          </p:nvSpPr>
          <p:spPr bwMode="auto">
            <a:xfrm>
              <a:off x="4457" y="651"/>
              <a:ext cx="12" cy="13"/>
            </a:xfrm>
            <a:custGeom>
              <a:avLst/>
              <a:gdLst>
                <a:gd name="T0" fmla="*/ 10 w 10"/>
                <a:gd name="T1" fmla="*/ 2 h 10"/>
                <a:gd name="T2" fmla="*/ 5 w 10"/>
                <a:gd name="T3" fmla="*/ 0 h 10"/>
                <a:gd name="T4" fmla="*/ 4 w 10"/>
                <a:gd name="T5" fmla="*/ 8 h 10"/>
                <a:gd name="T6" fmla="*/ 10 w 10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9" name="Freeform 111"/>
            <p:cNvSpPr/>
            <p:nvPr/>
          </p:nvSpPr>
          <p:spPr bwMode="auto">
            <a:xfrm>
              <a:off x="4413" y="588"/>
              <a:ext cx="93" cy="50"/>
            </a:xfrm>
            <a:custGeom>
              <a:avLst/>
              <a:gdLst>
                <a:gd name="T0" fmla="*/ 16 w 76"/>
                <a:gd name="T1" fmla="*/ 37 h 41"/>
                <a:gd name="T2" fmla="*/ 25 w 76"/>
                <a:gd name="T3" fmla="*/ 41 h 41"/>
                <a:gd name="T4" fmla="*/ 28 w 76"/>
                <a:gd name="T5" fmla="*/ 36 h 41"/>
                <a:gd name="T6" fmla="*/ 29 w 76"/>
                <a:gd name="T7" fmla="*/ 32 h 41"/>
                <a:gd name="T8" fmla="*/ 34 w 76"/>
                <a:gd name="T9" fmla="*/ 35 h 41"/>
                <a:gd name="T10" fmla="*/ 46 w 76"/>
                <a:gd name="T11" fmla="*/ 33 h 41"/>
                <a:gd name="T12" fmla="*/ 49 w 76"/>
                <a:gd name="T13" fmla="*/ 33 h 41"/>
                <a:gd name="T14" fmla="*/ 53 w 76"/>
                <a:gd name="T15" fmla="*/ 36 h 41"/>
                <a:gd name="T16" fmla="*/ 63 w 76"/>
                <a:gd name="T17" fmla="*/ 35 h 41"/>
                <a:gd name="T18" fmla="*/ 58 w 76"/>
                <a:gd name="T19" fmla="*/ 32 h 41"/>
                <a:gd name="T20" fmla="*/ 47 w 76"/>
                <a:gd name="T21" fmla="*/ 21 h 41"/>
                <a:gd name="T22" fmla="*/ 46 w 76"/>
                <a:gd name="T23" fmla="*/ 16 h 41"/>
                <a:gd name="T24" fmla="*/ 53 w 76"/>
                <a:gd name="T25" fmla="*/ 15 h 41"/>
                <a:gd name="T26" fmla="*/ 51 w 76"/>
                <a:gd name="T27" fmla="*/ 20 h 41"/>
                <a:gd name="T28" fmla="*/ 57 w 76"/>
                <a:gd name="T29" fmla="*/ 29 h 41"/>
                <a:gd name="T30" fmla="*/ 66 w 76"/>
                <a:gd name="T31" fmla="*/ 32 h 41"/>
                <a:gd name="T32" fmla="*/ 72 w 76"/>
                <a:gd name="T33" fmla="*/ 28 h 41"/>
                <a:gd name="T34" fmla="*/ 70 w 76"/>
                <a:gd name="T35" fmla="*/ 21 h 41"/>
                <a:gd name="T36" fmla="*/ 75 w 76"/>
                <a:gd name="T37" fmla="*/ 18 h 41"/>
                <a:gd name="T38" fmla="*/ 63 w 76"/>
                <a:gd name="T39" fmla="*/ 12 h 41"/>
                <a:gd name="T40" fmla="*/ 52 w 76"/>
                <a:gd name="T41" fmla="*/ 11 h 41"/>
                <a:gd name="T42" fmla="*/ 43 w 76"/>
                <a:gd name="T43" fmla="*/ 6 h 41"/>
                <a:gd name="T44" fmla="*/ 37 w 76"/>
                <a:gd name="T45" fmla="*/ 2 h 41"/>
                <a:gd name="T46" fmla="*/ 36 w 76"/>
                <a:gd name="T47" fmla="*/ 5 h 41"/>
                <a:gd name="T48" fmla="*/ 36 w 76"/>
                <a:gd name="T49" fmla="*/ 12 h 41"/>
                <a:gd name="T50" fmla="*/ 35 w 76"/>
                <a:gd name="T51" fmla="*/ 16 h 41"/>
                <a:gd name="T52" fmla="*/ 32 w 76"/>
                <a:gd name="T53" fmla="*/ 12 h 41"/>
                <a:gd name="T54" fmla="*/ 27 w 76"/>
                <a:gd name="T55" fmla="*/ 11 h 41"/>
                <a:gd name="T56" fmla="*/ 23 w 76"/>
                <a:gd name="T57" fmla="*/ 8 h 41"/>
                <a:gd name="T58" fmla="*/ 17 w 76"/>
                <a:gd name="T59" fmla="*/ 3 h 41"/>
                <a:gd name="T60" fmla="*/ 11 w 76"/>
                <a:gd name="T61" fmla="*/ 3 h 41"/>
                <a:gd name="T62" fmla="*/ 3 w 76"/>
                <a:gd name="T63" fmla="*/ 7 h 41"/>
                <a:gd name="T64" fmla="*/ 4 w 76"/>
                <a:gd name="T65" fmla="*/ 12 h 41"/>
                <a:gd name="T66" fmla="*/ 3 w 76"/>
                <a:gd name="T67" fmla="*/ 14 h 41"/>
                <a:gd name="T68" fmla="*/ 6 w 76"/>
                <a:gd name="T69" fmla="*/ 23 h 41"/>
                <a:gd name="T70" fmla="*/ 2 w 76"/>
                <a:gd name="T71" fmla="*/ 23 h 41"/>
                <a:gd name="T72" fmla="*/ 8 w 76"/>
                <a:gd name="T73" fmla="*/ 30 h 41"/>
                <a:gd name="T74" fmla="*/ 16 w 76"/>
                <a:gd name="T75" fmla="*/ 3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0" name="Freeform 112"/>
            <p:cNvSpPr/>
            <p:nvPr/>
          </p:nvSpPr>
          <p:spPr bwMode="auto">
            <a:xfrm>
              <a:off x="4513" y="612"/>
              <a:ext cx="53" cy="26"/>
            </a:xfrm>
            <a:custGeom>
              <a:avLst/>
              <a:gdLst>
                <a:gd name="T0" fmla="*/ 13 w 43"/>
                <a:gd name="T1" fmla="*/ 12 h 21"/>
                <a:gd name="T2" fmla="*/ 24 w 43"/>
                <a:gd name="T3" fmla="*/ 17 h 21"/>
                <a:gd name="T4" fmla="*/ 30 w 43"/>
                <a:gd name="T5" fmla="*/ 20 h 21"/>
                <a:gd name="T6" fmla="*/ 32 w 43"/>
                <a:gd name="T7" fmla="*/ 18 h 21"/>
                <a:gd name="T8" fmla="*/ 37 w 43"/>
                <a:gd name="T9" fmla="*/ 20 h 21"/>
                <a:gd name="T10" fmla="*/ 42 w 43"/>
                <a:gd name="T11" fmla="*/ 13 h 21"/>
                <a:gd name="T12" fmla="*/ 39 w 43"/>
                <a:gd name="T13" fmla="*/ 10 h 21"/>
                <a:gd name="T14" fmla="*/ 28 w 43"/>
                <a:gd name="T15" fmla="*/ 6 h 21"/>
                <a:gd name="T16" fmla="*/ 22 w 43"/>
                <a:gd name="T17" fmla="*/ 7 h 21"/>
                <a:gd name="T18" fmla="*/ 21 w 43"/>
                <a:gd name="T19" fmla="*/ 4 h 21"/>
                <a:gd name="T20" fmla="*/ 16 w 43"/>
                <a:gd name="T21" fmla="*/ 3 h 21"/>
                <a:gd name="T22" fmla="*/ 8 w 43"/>
                <a:gd name="T23" fmla="*/ 3 h 21"/>
                <a:gd name="T24" fmla="*/ 1 w 43"/>
                <a:gd name="T25" fmla="*/ 0 h 21"/>
                <a:gd name="T26" fmla="*/ 7 w 43"/>
                <a:gd name="T27" fmla="*/ 6 h 21"/>
                <a:gd name="T28" fmla="*/ 13 w 43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1" name="Freeform 113"/>
            <p:cNvSpPr/>
            <p:nvPr/>
          </p:nvSpPr>
          <p:spPr bwMode="auto">
            <a:xfrm>
              <a:off x="4408" y="651"/>
              <a:ext cx="14" cy="13"/>
            </a:xfrm>
            <a:custGeom>
              <a:avLst/>
              <a:gdLst>
                <a:gd name="T0" fmla="*/ 10 w 12"/>
                <a:gd name="T1" fmla="*/ 10 h 10"/>
                <a:gd name="T2" fmla="*/ 3 w 12"/>
                <a:gd name="T3" fmla="*/ 0 h 10"/>
                <a:gd name="T4" fmla="*/ 10 w 1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2" name="Freeform 114"/>
            <p:cNvSpPr/>
            <p:nvPr/>
          </p:nvSpPr>
          <p:spPr bwMode="auto">
            <a:xfrm>
              <a:off x="4793" y="768"/>
              <a:ext cx="14" cy="13"/>
            </a:xfrm>
            <a:custGeom>
              <a:avLst/>
              <a:gdLst>
                <a:gd name="T0" fmla="*/ 8 w 11"/>
                <a:gd name="T1" fmla="*/ 10 h 11"/>
                <a:gd name="T2" fmla="*/ 11 w 11"/>
                <a:gd name="T3" fmla="*/ 1 h 11"/>
                <a:gd name="T4" fmla="*/ 3 w 11"/>
                <a:gd name="T5" fmla="*/ 1 h 11"/>
                <a:gd name="T6" fmla="*/ 2 w 11"/>
                <a:gd name="T7" fmla="*/ 3 h 11"/>
                <a:gd name="T8" fmla="*/ 8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3" name="Freeform 115"/>
            <p:cNvSpPr/>
            <p:nvPr/>
          </p:nvSpPr>
          <p:spPr bwMode="auto">
            <a:xfrm>
              <a:off x="4901" y="732"/>
              <a:ext cx="37" cy="11"/>
            </a:xfrm>
            <a:custGeom>
              <a:avLst/>
              <a:gdLst>
                <a:gd name="T0" fmla="*/ 8 w 30"/>
                <a:gd name="T1" fmla="*/ 7 h 9"/>
                <a:gd name="T2" fmla="*/ 26 w 30"/>
                <a:gd name="T3" fmla="*/ 8 h 9"/>
                <a:gd name="T4" fmla="*/ 29 w 30"/>
                <a:gd name="T5" fmla="*/ 4 h 9"/>
                <a:gd name="T6" fmla="*/ 18 w 30"/>
                <a:gd name="T7" fmla="*/ 2 h 9"/>
                <a:gd name="T8" fmla="*/ 5 w 30"/>
                <a:gd name="T9" fmla="*/ 2 h 9"/>
                <a:gd name="T10" fmla="*/ 8 w 30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4" name="Freeform 116"/>
            <p:cNvSpPr/>
            <p:nvPr/>
          </p:nvSpPr>
          <p:spPr bwMode="auto">
            <a:xfrm>
              <a:off x="3528" y="667"/>
              <a:ext cx="66" cy="84"/>
            </a:xfrm>
            <a:custGeom>
              <a:avLst/>
              <a:gdLst>
                <a:gd name="T0" fmla="*/ 4 w 54"/>
                <a:gd name="T1" fmla="*/ 47 h 68"/>
                <a:gd name="T2" fmla="*/ 12 w 54"/>
                <a:gd name="T3" fmla="*/ 49 h 68"/>
                <a:gd name="T4" fmla="*/ 14 w 54"/>
                <a:gd name="T5" fmla="*/ 50 h 68"/>
                <a:gd name="T6" fmla="*/ 17 w 54"/>
                <a:gd name="T7" fmla="*/ 50 h 68"/>
                <a:gd name="T8" fmla="*/ 20 w 54"/>
                <a:gd name="T9" fmla="*/ 52 h 68"/>
                <a:gd name="T10" fmla="*/ 20 w 54"/>
                <a:gd name="T11" fmla="*/ 56 h 68"/>
                <a:gd name="T12" fmla="*/ 19 w 54"/>
                <a:gd name="T13" fmla="*/ 61 h 68"/>
                <a:gd name="T14" fmla="*/ 31 w 54"/>
                <a:gd name="T15" fmla="*/ 64 h 68"/>
                <a:gd name="T16" fmla="*/ 36 w 54"/>
                <a:gd name="T17" fmla="*/ 65 h 68"/>
                <a:gd name="T18" fmla="*/ 38 w 54"/>
                <a:gd name="T19" fmla="*/ 64 h 68"/>
                <a:gd name="T20" fmla="*/ 42 w 54"/>
                <a:gd name="T21" fmla="*/ 67 h 68"/>
                <a:gd name="T22" fmla="*/ 45 w 54"/>
                <a:gd name="T23" fmla="*/ 66 h 68"/>
                <a:gd name="T24" fmla="*/ 49 w 54"/>
                <a:gd name="T25" fmla="*/ 67 h 68"/>
                <a:gd name="T26" fmla="*/ 53 w 54"/>
                <a:gd name="T27" fmla="*/ 66 h 68"/>
                <a:gd name="T28" fmla="*/ 52 w 54"/>
                <a:gd name="T29" fmla="*/ 63 h 68"/>
                <a:gd name="T30" fmla="*/ 51 w 54"/>
                <a:gd name="T31" fmla="*/ 61 h 68"/>
                <a:gd name="T32" fmla="*/ 47 w 54"/>
                <a:gd name="T33" fmla="*/ 59 h 68"/>
                <a:gd name="T34" fmla="*/ 42 w 54"/>
                <a:gd name="T35" fmla="*/ 54 h 68"/>
                <a:gd name="T36" fmla="*/ 40 w 54"/>
                <a:gd name="T37" fmla="*/ 50 h 68"/>
                <a:gd name="T38" fmla="*/ 36 w 54"/>
                <a:gd name="T39" fmla="*/ 44 h 68"/>
                <a:gd name="T40" fmla="*/ 34 w 54"/>
                <a:gd name="T41" fmla="*/ 38 h 68"/>
                <a:gd name="T42" fmla="*/ 36 w 54"/>
                <a:gd name="T43" fmla="*/ 33 h 68"/>
                <a:gd name="T44" fmla="*/ 34 w 54"/>
                <a:gd name="T45" fmla="*/ 31 h 68"/>
                <a:gd name="T46" fmla="*/ 33 w 54"/>
                <a:gd name="T47" fmla="*/ 26 h 68"/>
                <a:gd name="T48" fmla="*/ 33 w 54"/>
                <a:gd name="T49" fmla="*/ 23 h 68"/>
                <a:gd name="T50" fmla="*/ 36 w 54"/>
                <a:gd name="T51" fmla="*/ 18 h 68"/>
                <a:gd name="T52" fmla="*/ 35 w 54"/>
                <a:gd name="T53" fmla="*/ 15 h 68"/>
                <a:gd name="T54" fmla="*/ 39 w 54"/>
                <a:gd name="T55" fmla="*/ 15 h 68"/>
                <a:gd name="T56" fmla="*/ 39 w 54"/>
                <a:gd name="T57" fmla="*/ 12 h 68"/>
                <a:gd name="T58" fmla="*/ 42 w 54"/>
                <a:gd name="T59" fmla="*/ 10 h 68"/>
                <a:gd name="T60" fmla="*/ 42 w 54"/>
                <a:gd name="T61" fmla="*/ 5 h 68"/>
                <a:gd name="T62" fmla="*/ 37 w 54"/>
                <a:gd name="T63" fmla="*/ 4 h 68"/>
                <a:gd name="T64" fmla="*/ 32 w 54"/>
                <a:gd name="T65" fmla="*/ 2 h 68"/>
                <a:gd name="T66" fmla="*/ 27 w 54"/>
                <a:gd name="T67" fmla="*/ 0 h 68"/>
                <a:gd name="T68" fmla="*/ 27 w 54"/>
                <a:gd name="T69" fmla="*/ 3 h 68"/>
                <a:gd name="T70" fmla="*/ 20 w 54"/>
                <a:gd name="T71" fmla="*/ 3 h 68"/>
                <a:gd name="T72" fmla="*/ 18 w 54"/>
                <a:gd name="T73" fmla="*/ 10 h 68"/>
                <a:gd name="T74" fmla="*/ 13 w 54"/>
                <a:gd name="T75" fmla="*/ 11 h 68"/>
                <a:gd name="T76" fmla="*/ 12 w 54"/>
                <a:gd name="T77" fmla="*/ 14 h 68"/>
                <a:gd name="T78" fmla="*/ 8 w 54"/>
                <a:gd name="T79" fmla="*/ 15 h 68"/>
                <a:gd name="T80" fmla="*/ 8 w 54"/>
                <a:gd name="T81" fmla="*/ 18 h 68"/>
                <a:gd name="T82" fmla="*/ 13 w 54"/>
                <a:gd name="T83" fmla="*/ 19 h 68"/>
                <a:gd name="T84" fmla="*/ 11 w 54"/>
                <a:gd name="T85" fmla="*/ 22 h 68"/>
                <a:gd name="T86" fmla="*/ 8 w 54"/>
                <a:gd name="T87" fmla="*/ 30 h 68"/>
                <a:gd name="T88" fmla="*/ 10 w 54"/>
                <a:gd name="T89" fmla="*/ 33 h 68"/>
                <a:gd name="T90" fmla="*/ 6 w 54"/>
                <a:gd name="T91" fmla="*/ 32 h 68"/>
                <a:gd name="T92" fmla="*/ 4 w 54"/>
                <a:gd name="T93" fmla="*/ 33 h 68"/>
                <a:gd name="T94" fmla="*/ 2 w 54"/>
                <a:gd name="T95" fmla="*/ 34 h 68"/>
                <a:gd name="T96" fmla="*/ 0 w 54"/>
                <a:gd name="T97" fmla="*/ 42 h 68"/>
                <a:gd name="T98" fmla="*/ 4 w 54"/>
                <a:gd name="T99" fmla="*/ 4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5" name="Freeform 117"/>
            <p:cNvSpPr/>
            <p:nvPr/>
          </p:nvSpPr>
          <p:spPr bwMode="auto">
            <a:xfrm>
              <a:off x="3538" y="731"/>
              <a:ext cx="9" cy="10"/>
            </a:xfrm>
            <a:custGeom>
              <a:avLst/>
              <a:gdLst>
                <a:gd name="T0" fmla="*/ 2 w 8"/>
                <a:gd name="T1" fmla="*/ 0 h 8"/>
                <a:gd name="T2" fmla="*/ 2 w 8"/>
                <a:gd name="T3" fmla="*/ 3 h 8"/>
                <a:gd name="T4" fmla="*/ 7 w 8"/>
                <a:gd name="T5" fmla="*/ 8 h 8"/>
                <a:gd name="T6" fmla="*/ 6 w 8"/>
                <a:gd name="T7" fmla="*/ 2 h 8"/>
                <a:gd name="T8" fmla="*/ 2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6" name="Freeform 118"/>
            <p:cNvSpPr/>
            <p:nvPr/>
          </p:nvSpPr>
          <p:spPr bwMode="auto">
            <a:xfrm>
              <a:off x="3542" y="551"/>
              <a:ext cx="161" cy="120"/>
            </a:xfrm>
            <a:custGeom>
              <a:avLst/>
              <a:gdLst>
                <a:gd name="T0" fmla="*/ 9 w 131"/>
                <a:gd name="T1" fmla="*/ 91 h 98"/>
                <a:gd name="T2" fmla="*/ 21 w 131"/>
                <a:gd name="T3" fmla="*/ 94 h 98"/>
                <a:gd name="T4" fmla="*/ 33 w 131"/>
                <a:gd name="T5" fmla="*/ 98 h 98"/>
                <a:gd name="T6" fmla="*/ 36 w 131"/>
                <a:gd name="T7" fmla="*/ 90 h 98"/>
                <a:gd name="T8" fmla="*/ 40 w 131"/>
                <a:gd name="T9" fmla="*/ 88 h 98"/>
                <a:gd name="T10" fmla="*/ 42 w 131"/>
                <a:gd name="T11" fmla="*/ 84 h 98"/>
                <a:gd name="T12" fmla="*/ 43 w 131"/>
                <a:gd name="T13" fmla="*/ 79 h 98"/>
                <a:gd name="T14" fmla="*/ 45 w 131"/>
                <a:gd name="T15" fmla="*/ 76 h 98"/>
                <a:gd name="T16" fmla="*/ 48 w 131"/>
                <a:gd name="T17" fmla="*/ 70 h 98"/>
                <a:gd name="T18" fmla="*/ 49 w 131"/>
                <a:gd name="T19" fmla="*/ 67 h 98"/>
                <a:gd name="T20" fmla="*/ 54 w 131"/>
                <a:gd name="T21" fmla="*/ 65 h 98"/>
                <a:gd name="T22" fmla="*/ 56 w 131"/>
                <a:gd name="T23" fmla="*/ 60 h 98"/>
                <a:gd name="T24" fmla="*/ 65 w 131"/>
                <a:gd name="T25" fmla="*/ 59 h 98"/>
                <a:gd name="T26" fmla="*/ 70 w 131"/>
                <a:gd name="T27" fmla="*/ 53 h 98"/>
                <a:gd name="T28" fmla="*/ 75 w 131"/>
                <a:gd name="T29" fmla="*/ 52 h 98"/>
                <a:gd name="T30" fmla="*/ 86 w 131"/>
                <a:gd name="T31" fmla="*/ 45 h 98"/>
                <a:gd name="T32" fmla="*/ 100 w 131"/>
                <a:gd name="T33" fmla="*/ 37 h 98"/>
                <a:gd name="T34" fmla="*/ 116 w 131"/>
                <a:gd name="T35" fmla="*/ 38 h 98"/>
                <a:gd name="T36" fmla="*/ 126 w 131"/>
                <a:gd name="T37" fmla="*/ 31 h 98"/>
                <a:gd name="T38" fmla="*/ 128 w 131"/>
                <a:gd name="T39" fmla="*/ 26 h 98"/>
                <a:gd name="T40" fmla="*/ 130 w 131"/>
                <a:gd name="T41" fmla="*/ 19 h 98"/>
                <a:gd name="T42" fmla="*/ 130 w 131"/>
                <a:gd name="T43" fmla="*/ 11 h 98"/>
                <a:gd name="T44" fmla="*/ 126 w 131"/>
                <a:gd name="T45" fmla="*/ 4 h 98"/>
                <a:gd name="T46" fmla="*/ 118 w 131"/>
                <a:gd name="T47" fmla="*/ 2 h 98"/>
                <a:gd name="T48" fmla="*/ 111 w 131"/>
                <a:gd name="T49" fmla="*/ 3 h 98"/>
                <a:gd name="T50" fmla="*/ 108 w 131"/>
                <a:gd name="T51" fmla="*/ 12 h 98"/>
                <a:gd name="T52" fmla="*/ 97 w 131"/>
                <a:gd name="T53" fmla="*/ 22 h 98"/>
                <a:gd name="T54" fmla="*/ 81 w 131"/>
                <a:gd name="T55" fmla="*/ 26 h 98"/>
                <a:gd name="T56" fmla="*/ 76 w 131"/>
                <a:gd name="T57" fmla="*/ 24 h 98"/>
                <a:gd name="T58" fmla="*/ 68 w 131"/>
                <a:gd name="T59" fmla="*/ 22 h 98"/>
                <a:gd name="T60" fmla="*/ 61 w 131"/>
                <a:gd name="T61" fmla="*/ 24 h 98"/>
                <a:gd name="T62" fmla="*/ 59 w 131"/>
                <a:gd name="T63" fmla="*/ 29 h 98"/>
                <a:gd name="T64" fmla="*/ 47 w 131"/>
                <a:gd name="T65" fmla="*/ 37 h 98"/>
                <a:gd name="T66" fmla="*/ 45 w 131"/>
                <a:gd name="T67" fmla="*/ 38 h 98"/>
                <a:gd name="T68" fmla="*/ 35 w 131"/>
                <a:gd name="T69" fmla="*/ 44 h 98"/>
                <a:gd name="T70" fmla="*/ 33 w 131"/>
                <a:gd name="T71" fmla="*/ 48 h 98"/>
                <a:gd name="T72" fmla="*/ 26 w 131"/>
                <a:gd name="T73" fmla="*/ 56 h 98"/>
                <a:gd name="T74" fmla="*/ 20 w 131"/>
                <a:gd name="T75" fmla="*/ 58 h 98"/>
                <a:gd name="T76" fmla="*/ 20 w 131"/>
                <a:gd name="T77" fmla="*/ 63 h 98"/>
                <a:gd name="T78" fmla="*/ 19 w 131"/>
                <a:gd name="T79" fmla="*/ 67 h 98"/>
                <a:gd name="T80" fmla="*/ 17 w 131"/>
                <a:gd name="T81" fmla="*/ 71 h 98"/>
                <a:gd name="T82" fmla="*/ 20 w 131"/>
                <a:gd name="T83" fmla="*/ 80 h 98"/>
                <a:gd name="T84" fmla="*/ 11 w 131"/>
                <a:gd name="T85" fmla="*/ 80 h 98"/>
                <a:gd name="T86" fmla="*/ 3 w 131"/>
                <a:gd name="T87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7" name="Freeform 119"/>
            <p:cNvSpPr/>
            <p:nvPr/>
          </p:nvSpPr>
          <p:spPr bwMode="auto">
            <a:xfrm>
              <a:off x="3205" y="741"/>
              <a:ext cx="16" cy="12"/>
            </a:xfrm>
            <a:custGeom>
              <a:avLst/>
              <a:gdLst>
                <a:gd name="T0" fmla="*/ 2 w 13"/>
                <a:gd name="T1" fmla="*/ 10 h 10"/>
                <a:gd name="T2" fmla="*/ 13 w 13"/>
                <a:gd name="T3" fmla="*/ 4 h 10"/>
                <a:gd name="T4" fmla="*/ 11 w 13"/>
                <a:gd name="T5" fmla="*/ 0 h 10"/>
                <a:gd name="T6" fmla="*/ 2 w 13"/>
                <a:gd name="T7" fmla="*/ 6 h 10"/>
                <a:gd name="T8" fmla="*/ 2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8" name="Freeform 120"/>
            <p:cNvSpPr/>
            <p:nvPr/>
          </p:nvSpPr>
          <p:spPr bwMode="auto">
            <a:xfrm>
              <a:off x="3147" y="779"/>
              <a:ext cx="15" cy="17"/>
            </a:xfrm>
            <a:custGeom>
              <a:avLst/>
              <a:gdLst>
                <a:gd name="T0" fmla="*/ 2 w 12"/>
                <a:gd name="T1" fmla="*/ 12 h 14"/>
                <a:gd name="T2" fmla="*/ 11 w 12"/>
                <a:gd name="T3" fmla="*/ 4 h 14"/>
                <a:gd name="T4" fmla="*/ 8 w 12"/>
                <a:gd name="T5" fmla="*/ 1 h 14"/>
                <a:gd name="T6" fmla="*/ 5 w 12"/>
                <a:gd name="T7" fmla="*/ 7 h 14"/>
                <a:gd name="T8" fmla="*/ 2 w 12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9" name="Freeform 121"/>
            <p:cNvSpPr/>
            <p:nvPr/>
          </p:nvSpPr>
          <p:spPr bwMode="auto">
            <a:xfrm>
              <a:off x="3328" y="1385"/>
              <a:ext cx="27" cy="15"/>
            </a:xfrm>
            <a:custGeom>
              <a:avLst/>
              <a:gdLst>
                <a:gd name="T0" fmla="*/ 17 w 22"/>
                <a:gd name="T1" fmla="*/ 9 h 12"/>
                <a:gd name="T2" fmla="*/ 20 w 22"/>
                <a:gd name="T3" fmla="*/ 1 h 12"/>
                <a:gd name="T4" fmla="*/ 6 w 22"/>
                <a:gd name="T5" fmla="*/ 5 h 12"/>
                <a:gd name="T6" fmla="*/ 0 w 22"/>
                <a:gd name="T7" fmla="*/ 9 h 12"/>
                <a:gd name="T8" fmla="*/ 17 w 2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0" name="Freeform 122"/>
            <p:cNvSpPr/>
            <p:nvPr/>
          </p:nvSpPr>
          <p:spPr bwMode="auto">
            <a:xfrm>
              <a:off x="1420" y="1155"/>
              <a:ext cx="53" cy="38"/>
            </a:xfrm>
            <a:custGeom>
              <a:avLst/>
              <a:gdLst>
                <a:gd name="T0" fmla="*/ 35 w 43"/>
                <a:gd name="T1" fmla="*/ 20 h 31"/>
                <a:gd name="T2" fmla="*/ 29 w 43"/>
                <a:gd name="T3" fmla="*/ 14 h 31"/>
                <a:gd name="T4" fmla="*/ 20 w 43"/>
                <a:gd name="T5" fmla="*/ 6 h 31"/>
                <a:gd name="T6" fmla="*/ 5 w 43"/>
                <a:gd name="T7" fmla="*/ 0 h 31"/>
                <a:gd name="T8" fmla="*/ 2 w 43"/>
                <a:gd name="T9" fmla="*/ 5 h 31"/>
                <a:gd name="T10" fmla="*/ 17 w 43"/>
                <a:gd name="T11" fmla="*/ 18 h 31"/>
                <a:gd name="T12" fmla="*/ 22 w 43"/>
                <a:gd name="T13" fmla="*/ 22 h 31"/>
                <a:gd name="T14" fmla="*/ 27 w 43"/>
                <a:gd name="T15" fmla="*/ 26 h 31"/>
                <a:gd name="T16" fmla="*/ 38 w 43"/>
                <a:gd name="T17" fmla="*/ 30 h 31"/>
                <a:gd name="T18" fmla="*/ 35 w 43"/>
                <a:gd name="T1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1" name="Freeform 123"/>
            <p:cNvSpPr/>
            <p:nvPr/>
          </p:nvSpPr>
          <p:spPr bwMode="auto">
            <a:xfrm>
              <a:off x="1396" y="1061"/>
              <a:ext cx="26" cy="24"/>
            </a:xfrm>
            <a:custGeom>
              <a:avLst/>
              <a:gdLst>
                <a:gd name="T0" fmla="*/ 15 w 21"/>
                <a:gd name="T1" fmla="*/ 11 h 20"/>
                <a:gd name="T2" fmla="*/ 10 w 21"/>
                <a:gd name="T3" fmla="*/ 8 h 20"/>
                <a:gd name="T4" fmla="*/ 5 w 21"/>
                <a:gd name="T5" fmla="*/ 0 h 20"/>
                <a:gd name="T6" fmla="*/ 2 w 21"/>
                <a:gd name="T7" fmla="*/ 10 h 20"/>
                <a:gd name="T8" fmla="*/ 1 w 21"/>
                <a:gd name="T9" fmla="*/ 16 h 20"/>
                <a:gd name="T10" fmla="*/ 10 w 21"/>
                <a:gd name="T11" fmla="*/ 19 h 20"/>
                <a:gd name="T12" fmla="*/ 20 w 21"/>
                <a:gd name="T13" fmla="*/ 13 h 20"/>
                <a:gd name="T14" fmla="*/ 15 w 21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2" name="Freeform 124"/>
            <p:cNvSpPr/>
            <p:nvPr/>
          </p:nvSpPr>
          <p:spPr bwMode="auto">
            <a:xfrm>
              <a:off x="1391" y="1094"/>
              <a:ext cx="17" cy="31"/>
            </a:xfrm>
            <a:custGeom>
              <a:avLst/>
              <a:gdLst>
                <a:gd name="T0" fmla="*/ 12 w 14"/>
                <a:gd name="T1" fmla="*/ 4 h 26"/>
                <a:gd name="T2" fmla="*/ 7 w 14"/>
                <a:gd name="T3" fmla="*/ 3 h 26"/>
                <a:gd name="T4" fmla="*/ 4 w 14"/>
                <a:gd name="T5" fmla="*/ 1 h 26"/>
                <a:gd name="T6" fmla="*/ 1 w 14"/>
                <a:gd name="T7" fmla="*/ 13 h 26"/>
                <a:gd name="T8" fmla="*/ 3 w 14"/>
                <a:gd name="T9" fmla="*/ 25 h 26"/>
                <a:gd name="T10" fmla="*/ 8 w 14"/>
                <a:gd name="T11" fmla="*/ 14 h 26"/>
                <a:gd name="T12" fmla="*/ 12 w 14"/>
                <a:gd name="T13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3" name="Freeform 125"/>
            <p:cNvSpPr/>
            <p:nvPr/>
          </p:nvSpPr>
          <p:spPr bwMode="auto">
            <a:xfrm>
              <a:off x="1377" y="1027"/>
              <a:ext cx="15" cy="36"/>
            </a:xfrm>
            <a:custGeom>
              <a:avLst/>
              <a:gdLst>
                <a:gd name="T0" fmla="*/ 9 w 12"/>
                <a:gd name="T1" fmla="*/ 9 h 29"/>
                <a:gd name="T2" fmla="*/ 6 w 12"/>
                <a:gd name="T3" fmla="*/ 4 h 29"/>
                <a:gd name="T4" fmla="*/ 2 w 12"/>
                <a:gd name="T5" fmla="*/ 1 h 29"/>
                <a:gd name="T6" fmla="*/ 5 w 12"/>
                <a:gd name="T7" fmla="*/ 10 h 29"/>
                <a:gd name="T8" fmla="*/ 7 w 12"/>
                <a:gd name="T9" fmla="*/ 26 h 29"/>
                <a:gd name="T10" fmla="*/ 12 w 12"/>
                <a:gd name="T11" fmla="*/ 15 h 29"/>
                <a:gd name="T12" fmla="*/ 9 w 12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4" name="Freeform 126"/>
            <p:cNvSpPr/>
            <p:nvPr/>
          </p:nvSpPr>
          <p:spPr bwMode="auto">
            <a:xfrm>
              <a:off x="1392" y="1030"/>
              <a:ext cx="14" cy="18"/>
            </a:xfrm>
            <a:custGeom>
              <a:avLst/>
              <a:gdLst>
                <a:gd name="T0" fmla="*/ 2 w 11"/>
                <a:gd name="T1" fmla="*/ 0 h 15"/>
                <a:gd name="T2" fmla="*/ 4 w 11"/>
                <a:gd name="T3" fmla="*/ 6 h 15"/>
                <a:gd name="T4" fmla="*/ 3 w 11"/>
                <a:gd name="T5" fmla="*/ 12 h 15"/>
                <a:gd name="T6" fmla="*/ 10 w 11"/>
                <a:gd name="T7" fmla="*/ 5 h 15"/>
                <a:gd name="T8" fmla="*/ 2 w 1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5" name="Freeform 127"/>
            <p:cNvSpPr/>
            <p:nvPr/>
          </p:nvSpPr>
          <p:spPr bwMode="auto">
            <a:xfrm>
              <a:off x="1399" y="1043"/>
              <a:ext cx="9" cy="14"/>
            </a:xfrm>
            <a:custGeom>
              <a:avLst/>
              <a:gdLst>
                <a:gd name="T0" fmla="*/ 4 w 7"/>
                <a:gd name="T1" fmla="*/ 10 h 11"/>
                <a:gd name="T2" fmla="*/ 2 w 7"/>
                <a:gd name="T3" fmla="*/ 3 h 11"/>
                <a:gd name="T4" fmla="*/ 1 w 7"/>
                <a:gd name="T5" fmla="*/ 9 h 11"/>
                <a:gd name="T6" fmla="*/ 4 w 7"/>
                <a:gd name="T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6" name="Freeform 128"/>
            <p:cNvSpPr/>
            <p:nvPr/>
          </p:nvSpPr>
          <p:spPr bwMode="auto">
            <a:xfrm>
              <a:off x="1156" y="1029"/>
              <a:ext cx="33" cy="30"/>
            </a:xfrm>
            <a:custGeom>
              <a:avLst/>
              <a:gdLst>
                <a:gd name="T0" fmla="*/ 24 w 27"/>
                <a:gd name="T1" fmla="*/ 6 h 25"/>
                <a:gd name="T2" fmla="*/ 22 w 27"/>
                <a:gd name="T3" fmla="*/ 2 h 25"/>
                <a:gd name="T4" fmla="*/ 21 w 27"/>
                <a:gd name="T5" fmla="*/ 5 h 25"/>
                <a:gd name="T6" fmla="*/ 14 w 27"/>
                <a:gd name="T7" fmla="*/ 6 h 25"/>
                <a:gd name="T8" fmla="*/ 12 w 27"/>
                <a:gd name="T9" fmla="*/ 9 h 25"/>
                <a:gd name="T10" fmla="*/ 7 w 27"/>
                <a:gd name="T11" fmla="*/ 9 h 25"/>
                <a:gd name="T12" fmla="*/ 1 w 27"/>
                <a:gd name="T13" fmla="*/ 15 h 25"/>
                <a:gd name="T14" fmla="*/ 5 w 27"/>
                <a:gd name="T15" fmla="*/ 18 h 25"/>
                <a:gd name="T16" fmla="*/ 5 w 27"/>
                <a:gd name="T17" fmla="*/ 22 h 25"/>
                <a:gd name="T18" fmla="*/ 13 w 27"/>
                <a:gd name="T19" fmla="*/ 17 h 25"/>
                <a:gd name="T20" fmla="*/ 16 w 27"/>
                <a:gd name="T21" fmla="*/ 19 h 25"/>
                <a:gd name="T22" fmla="*/ 24 w 27"/>
                <a:gd name="T23" fmla="*/ 11 h 25"/>
                <a:gd name="T24" fmla="*/ 24 w 27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7" name="Freeform 129"/>
            <p:cNvSpPr/>
            <p:nvPr/>
          </p:nvSpPr>
          <p:spPr bwMode="auto">
            <a:xfrm>
              <a:off x="1187" y="1025"/>
              <a:ext cx="14" cy="6"/>
            </a:xfrm>
            <a:custGeom>
              <a:avLst/>
              <a:gdLst>
                <a:gd name="T0" fmla="*/ 3 w 12"/>
                <a:gd name="T1" fmla="*/ 0 h 5"/>
                <a:gd name="T2" fmla="*/ 4 w 12"/>
                <a:gd name="T3" fmla="*/ 5 h 5"/>
                <a:gd name="T4" fmla="*/ 10 w 12"/>
                <a:gd name="T5" fmla="*/ 3 h 5"/>
                <a:gd name="T6" fmla="*/ 3 w 1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8" name="Freeform 130"/>
            <p:cNvSpPr/>
            <p:nvPr/>
          </p:nvSpPr>
          <p:spPr bwMode="auto">
            <a:xfrm>
              <a:off x="1023" y="1083"/>
              <a:ext cx="18" cy="11"/>
            </a:xfrm>
            <a:custGeom>
              <a:avLst/>
              <a:gdLst>
                <a:gd name="T0" fmla="*/ 7 w 15"/>
                <a:gd name="T1" fmla="*/ 3 h 9"/>
                <a:gd name="T2" fmla="*/ 1 w 15"/>
                <a:gd name="T3" fmla="*/ 8 h 9"/>
                <a:gd name="T4" fmla="*/ 13 w 15"/>
                <a:gd name="T5" fmla="*/ 6 h 9"/>
                <a:gd name="T6" fmla="*/ 14 w 15"/>
                <a:gd name="T7" fmla="*/ 1 h 9"/>
                <a:gd name="T8" fmla="*/ 7 w 15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89" name="Freeform 131"/>
            <p:cNvSpPr/>
            <p:nvPr/>
          </p:nvSpPr>
          <p:spPr bwMode="auto">
            <a:xfrm>
              <a:off x="987" y="1102"/>
              <a:ext cx="12" cy="11"/>
            </a:xfrm>
            <a:custGeom>
              <a:avLst/>
              <a:gdLst>
                <a:gd name="T0" fmla="*/ 7 w 10"/>
                <a:gd name="T1" fmla="*/ 1 h 9"/>
                <a:gd name="T2" fmla="*/ 0 w 10"/>
                <a:gd name="T3" fmla="*/ 8 h 9"/>
                <a:gd name="T4" fmla="*/ 8 w 10"/>
                <a:gd name="T5" fmla="*/ 4 h 9"/>
                <a:gd name="T6" fmla="*/ 7 w 10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0" name="Freeform 132"/>
            <p:cNvSpPr/>
            <p:nvPr/>
          </p:nvSpPr>
          <p:spPr bwMode="auto">
            <a:xfrm>
              <a:off x="964" y="1111"/>
              <a:ext cx="18" cy="11"/>
            </a:xfrm>
            <a:custGeom>
              <a:avLst/>
              <a:gdLst>
                <a:gd name="T0" fmla="*/ 11 w 15"/>
                <a:gd name="T1" fmla="*/ 0 h 9"/>
                <a:gd name="T2" fmla="*/ 1 w 15"/>
                <a:gd name="T3" fmla="*/ 7 h 9"/>
                <a:gd name="T4" fmla="*/ 11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1" name="Freeform 133"/>
            <p:cNvSpPr/>
            <p:nvPr/>
          </p:nvSpPr>
          <p:spPr bwMode="auto">
            <a:xfrm>
              <a:off x="1034" y="983"/>
              <a:ext cx="20" cy="14"/>
            </a:xfrm>
            <a:custGeom>
              <a:avLst/>
              <a:gdLst>
                <a:gd name="T0" fmla="*/ 3 w 17"/>
                <a:gd name="T1" fmla="*/ 5 h 11"/>
                <a:gd name="T2" fmla="*/ 7 w 17"/>
                <a:gd name="T3" fmla="*/ 10 h 11"/>
                <a:gd name="T4" fmla="*/ 14 w 17"/>
                <a:gd name="T5" fmla="*/ 9 h 11"/>
                <a:gd name="T6" fmla="*/ 15 w 17"/>
                <a:gd name="T7" fmla="*/ 2 h 11"/>
                <a:gd name="T8" fmla="*/ 3 w 1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2" name="Freeform 134"/>
            <p:cNvSpPr/>
            <p:nvPr/>
          </p:nvSpPr>
          <p:spPr bwMode="auto">
            <a:xfrm>
              <a:off x="1973" y="1112"/>
              <a:ext cx="23" cy="12"/>
            </a:xfrm>
            <a:custGeom>
              <a:avLst/>
              <a:gdLst>
                <a:gd name="T0" fmla="*/ 14 w 18"/>
                <a:gd name="T1" fmla="*/ 10 h 10"/>
                <a:gd name="T2" fmla="*/ 11 w 18"/>
                <a:gd name="T3" fmla="*/ 4 h 10"/>
                <a:gd name="T4" fmla="*/ 1 w 18"/>
                <a:gd name="T5" fmla="*/ 1 h 10"/>
                <a:gd name="T6" fmla="*/ 2 w 18"/>
                <a:gd name="T7" fmla="*/ 6 h 10"/>
                <a:gd name="T8" fmla="*/ 14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3" name="Freeform 135"/>
            <p:cNvSpPr/>
            <p:nvPr/>
          </p:nvSpPr>
          <p:spPr bwMode="auto">
            <a:xfrm>
              <a:off x="3069" y="1068"/>
              <a:ext cx="24" cy="19"/>
            </a:xfrm>
            <a:custGeom>
              <a:avLst/>
              <a:gdLst>
                <a:gd name="T0" fmla="*/ 10 w 20"/>
                <a:gd name="T1" fmla="*/ 4 h 16"/>
                <a:gd name="T2" fmla="*/ 2 w 20"/>
                <a:gd name="T3" fmla="*/ 6 h 16"/>
                <a:gd name="T4" fmla="*/ 6 w 20"/>
                <a:gd name="T5" fmla="*/ 10 h 16"/>
                <a:gd name="T6" fmla="*/ 11 w 20"/>
                <a:gd name="T7" fmla="*/ 16 h 16"/>
                <a:gd name="T8" fmla="*/ 17 w 20"/>
                <a:gd name="T9" fmla="*/ 15 h 16"/>
                <a:gd name="T10" fmla="*/ 16 w 20"/>
                <a:gd name="T11" fmla="*/ 8 h 16"/>
                <a:gd name="T12" fmla="*/ 18 w 20"/>
                <a:gd name="T13" fmla="*/ 1 h 16"/>
                <a:gd name="T14" fmla="*/ 10 w 20"/>
                <a:gd name="T1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4" name="Freeform 136"/>
            <p:cNvSpPr/>
            <p:nvPr/>
          </p:nvSpPr>
          <p:spPr bwMode="auto">
            <a:xfrm>
              <a:off x="3158" y="1035"/>
              <a:ext cx="16" cy="21"/>
            </a:xfrm>
            <a:custGeom>
              <a:avLst/>
              <a:gdLst>
                <a:gd name="T0" fmla="*/ 9 w 13"/>
                <a:gd name="T1" fmla="*/ 9 h 17"/>
                <a:gd name="T2" fmla="*/ 12 w 13"/>
                <a:gd name="T3" fmla="*/ 2 h 17"/>
                <a:gd name="T4" fmla="*/ 4 w 13"/>
                <a:gd name="T5" fmla="*/ 5 h 17"/>
                <a:gd name="T6" fmla="*/ 2 w 13"/>
                <a:gd name="T7" fmla="*/ 15 h 17"/>
                <a:gd name="T8" fmla="*/ 9 w 13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5" name="Freeform 137"/>
            <p:cNvSpPr/>
            <p:nvPr/>
          </p:nvSpPr>
          <p:spPr bwMode="auto">
            <a:xfrm>
              <a:off x="3200" y="1021"/>
              <a:ext cx="17" cy="11"/>
            </a:xfrm>
            <a:custGeom>
              <a:avLst/>
              <a:gdLst>
                <a:gd name="T0" fmla="*/ 5 w 14"/>
                <a:gd name="T1" fmla="*/ 9 h 9"/>
                <a:gd name="T2" fmla="*/ 13 w 14"/>
                <a:gd name="T3" fmla="*/ 3 h 9"/>
                <a:gd name="T4" fmla="*/ 9 w 14"/>
                <a:gd name="T5" fmla="*/ 1 h 9"/>
                <a:gd name="T6" fmla="*/ 2 w 14"/>
                <a:gd name="T7" fmla="*/ 2 h 9"/>
                <a:gd name="T8" fmla="*/ 5 w 14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6" name="Freeform 138"/>
            <p:cNvSpPr/>
            <p:nvPr/>
          </p:nvSpPr>
          <p:spPr bwMode="auto">
            <a:xfrm>
              <a:off x="3203" y="1013"/>
              <a:ext cx="9" cy="5"/>
            </a:xfrm>
            <a:custGeom>
              <a:avLst/>
              <a:gdLst>
                <a:gd name="T0" fmla="*/ 5 w 7"/>
                <a:gd name="T1" fmla="*/ 1 h 4"/>
                <a:gd name="T2" fmla="*/ 3 w 7"/>
                <a:gd name="T3" fmla="*/ 4 h 4"/>
                <a:gd name="T4" fmla="*/ 5 w 7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7" name="Freeform 139"/>
            <p:cNvSpPr/>
            <p:nvPr/>
          </p:nvSpPr>
          <p:spPr bwMode="auto">
            <a:xfrm>
              <a:off x="3660" y="2156"/>
              <a:ext cx="12" cy="12"/>
            </a:xfrm>
            <a:custGeom>
              <a:avLst/>
              <a:gdLst>
                <a:gd name="T0" fmla="*/ 3 w 10"/>
                <a:gd name="T1" fmla="*/ 2 h 10"/>
                <a:gd name="T2" fmla="*/ 8 w 10"/>
                <a:gd name="T3" fmla="*/ 8 h 10"/>
                <a:gd name="T4" fmla="*/ 3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8" name="Freeform 140"/>
            <p:cNvSpPr/>
            <p:nvPr/>
          </p:nvSpPr>
          <p:spPr bwMode="auto">
            <a:xfrm>
              <a:off x="5075" y="1984"/>
              <a:ext cx="22" cy="10"/>
            </a:xfrm>
            <a:custGeom>
              <a:avLst/>
              <a:gdLst>
                <a:gd name="T0" fmla="*/ 8 w 18"/>
                <a:gd name="T1" fmla="*/ 6 h 8"/>
                <a:gd name="T2" fmla="*/ 17 w 18"/>
                <a:gd name="T3" fmla="*/ 6 h 8"/>
                <a:gd name="T4" fmla="*/ 2 w 18"/>
                <a:gd name="T5" fmla="*/ 0 h 8"/>
                <a:gd name="T6" fmla="*/ 8 w 18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99" name="Freeform 141"/>
            <p:cNvSpPr/>
            <p:nvPr/>
          </p:nvSpPr>
          <p:spPr bwMode="auto">
            <a:xfrm>
              <a:off x="5113" y="2001"/>
              <a:ext cx="13" cy="7"/>
            </a:xfrm>
            <a:custGeom>
              <a:avLst/>
              <a:gdLst>
                <a:gd name="T0" fmla="*/ 1 w 11"/>
                <a:gd name="T1" fmla="*/ 2 h 5"/>
                <a:gd name="T2" fmla="*/ 10 w 11"/>
                <a:gd name="T3" fmla="*/ 3 h 5"/>
                <a:gd name="T4" fmla="*/ 1 w 11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0" name="Freeform 142"/>
            <p:cNvSpPr/>
            <p:nvPr/>
          </p:nvSpPr>
          <p:spPr bwMode="auto">
            <a:xfrm>
              <a:off x="5047" y="1960"/>
              <a:ext cx="30" cy="16"/>
            </a:xfrm>
            <a:custGeom>
              <a:avLst/>
              <a:gdLst>
                <a:gd name="T0" fmla="*/ 7 w 25"/>
                <a:gd name="T1" fmla="*/ 0 h 13"/>
                <a:gd name="T2" fmla="*/ 22 w 25"/>
                <a:gd name="T3" fmla="*/ 10 h 13"/>
                <a:gd name="T4" fmla="*/ 7 w 25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1" name="Freeform 143"/>
            <p:cNvSpPr/>
            <p:nvPr/>
          </p:nvSpPr>
          <p:spPr bwMode="auto">
            <a:xfrm>
              <a:off x="3104" y="1383"/>
              <a:ext cx="9" cy="5"/>
            </a:xfrm>
            <a:custGeom>
              <a:avLst/>
              <a:gdLst>
                <a:gd name="T0" fmla="*/ 1 w 7"/>
                <a:gd name="T1" fmla="*/ 2 h 4"/>
                <a:gd name="T2" fmla="*/ 6 w 7"/>
                <a:gd name="T3" fmla="*/ 2 h 4"/>
                <a:gd name="T4" fmla="*/ 1 w 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2" name="Freeform 144"/>
            <p:cNvSpPr/>
            <p:nvPr/>
          </p:nvSpPr>
          <p:spPr bwMode="auto">
            <a:xfrm>
              <a:off x="2603" y="1665"/>
              <a:ext cx="9" cy="6"/>
            </a:xfrm>
            <a:custGeom>
              <a:avLst/>
              <a:gdLst>
                <a:gd name="T0" fmla="*/ 3 w 8"/>
                <a:gd name="T1" fmla="*/ 2 h 5"/>
                <a:gd name="T2" fmla="*/ 6 w 8"/>
                <a:gd name="T3" fmla="*/ 3 h 5"/>
                <a:gd name="T4" fmla="*/ 3 w 8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3" name="Freeform 145"/>
            <p:cNvSpPr/>
            <p:nvPr/>
          </p:nvSpPr>
          <p:spPr bwMode="auto">
            <a:xfrm>
              <a:off x="3011" y="1815"/>
              <a:ext cx="10" cy="6"/>
            </a:xfrm>
            <a:custGeom>
              <a:avLst/>
              <a:gdLst>
                <a:gd name="T0" fmla="*/ 6 w 8"/>
                <a:gd name="T1" fmla="*/ 4 h 5"/>
                <a:gd name="T2" fmla="*/ 4 w 8"/>
                <a:gd name="T3" fmla="*/ 1 h 5"/>
                <a:gd name="T4" fmla="*/ 6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4" name="Freeform 146"/>
            <p:cNvSpPr/>
            <p:nvPr/>
          </p:nvSpPr>
          <p:spPr bwMode="auto">
            <a:xfrm>
              <a:off x="2989" y="1851"/>
              <a:ext cx="6" cy="5"/>
            </a:xfrm>
            <a:custGeom>
              <a:avLst/>
              <a:gdLst>
                <a:gd name="T0" fmla="*/ 2 w 5"/>
                <a:gd name="T1" fmla="*/ 1 h 4"/>
                <a:gd name="T2" fmla="*/ 3 w 5"/>
                <a:gd name="T3" fmla="*/ 4 h 4"/>
                <a:gd name="T4" fmla="*/ 2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5" name="Freeform 147"/>
            <p:cNvSpPr/>
            <p:nvPr/>
          </p:nvSpPr>
          <p:spPr bwMode="auto">
            <a:xfrm>
              <a:off x="3645" y="1912"/>
              <a:ext cx="10" cy="7"/>
            </a:xfrm>
            <a:custGeom>
              <a:avLst/>
              <a:gdLst>
                <a:gd name="T0" fmla="*/ 7 w 8"/>
                <a:gd name="T1" fmla="*/ 4 h 6"/>
                <a:gd name="T2" fmla="*/ 4 w 8"/>
                <a:gd name="T3" fmla="*/ 2 h 6"/>
                <a:gd name="T4" fmla="*/ 7 w 8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6" name="Freeform 148"/>
            <p:cNvSpPr/>
            <p:nvPr/>
          </p:nvSpPr>
          <p:spPr bwMode="auto">
            <a:xfrm>
              <a:off x="3560" y="1509"/>
              <a:ext cx="4" cy="6"/>
            </a:xfrm>
            <a:custGeom>
              <a:avLst/>
              <a:gdLst>
                <a:gd name="T0" fmla="*/ 1 w 4"/>
                <a:gd name="T1" fmla="*/ 2 h 5"/>
                <a:gd name="T2" fmla="*/ 4 w 4"/>
                <a:gd name="T3" fmla="*/ 4 h 5"/>
                <a:gd name="T4" fmla="*/ 1 w 4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7" name="Freeform 149"/>
            <p:cNvSpPr/>
            <p:nvPr/>
          </p:nvSpPr>
          <p:spPr bwMode="auto">
            <a:xfrm>
              <a:off x="3481" y="2020"/>
              <a:ext cx="16" cy="8"/>
            </a:xfrm>
            <a:custGeom>
              <a:avLst/>
              <a:gdLst>
                <a:gd name="T0" fmla="*/ 5 w 13"/>
                <a:gd name="T1" fmla="*/ 0 h 7"/>
                <a:gd name="T2" fmla="*/ 8 w 13"/>
                <a:gd name="T3" fmla="*/ 7 h 7"/>
                <a:gd name="T4" fmla="*/ 5 w 1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8" name="Freeform 150"/>
            <p:cNvSpPr/>
            <p:nvPr/>
          </p:nvSpPr>
          <p:spPr bwMode="auto">
            <a:xfrm>
              <a:off x="2108" y="1716"/>
              <a:ext cx="11" cy="12"/>
            </a:xfrm>
            <a:custGeom>
              <a:avLst/>
              <a:gdLst>
                <a:gd name="T0" fmla="*/ 1 w 9"/>
                <a:gd name="T1" fmla="*/ 5 h 10"/>
                <a:gd name="T2" fmla="*/ 7 w 9"/>
                <a:gd name="T3" fmla="*/ 6 h 10"/>
                <a:gd name="T4" fmla="*/ 1 w 9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09" name="Freeform 151"/>
            <p:cNvSpPr/>
            <p:nvPr/>
          </p:nvSpPr>
          <p:spPr bwMode="auto">
            <a:xfrm>
              <a:off x="4690" y="1260"/>
              <a:ext cx="13" cy="11"/>
            </a:xfrm>
            <a:custGeom>
              <a:avLst/>
              <a:gdLst>
                <a:gd name="T0" fmla="*/ 2 w 10"/>
                <a:gd name="T1" fmla="*/ 8 h 9"/>
                <a:gd name="T2" fmla="*/ 9 w 10"/>
                <a:gd name="T3" fmla="*/ 1 h 9"/>
                <a:gd name="T4" fmla="*/ 2 w 10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0" name="Freeform 152"/>
            <p:cNvSpPr/>
            <p:nvPr/>
          </p:nvSpPr>
          <p:spPr bwMode="auto">
            <a:xfrm>
              <a:off x="4704" y="1244"/>
              <a:ext cx="21" cy="16"/>
            </a:xfrm>
            <a:custGeom>
              <a:avLst/>
              <a:gdLst>
                <a:gd name="T0" fmla="*/ 16 w 17"/>
                <a:gd name="T1" fmla="*/ 0 h 13"/>
                <a:gd name="T2" fmla="*/ 10 w 17"/>
                <a:gd name="T3" fmla="*/ 4 h 13"/>
                <a:gd name="T4" fmla="*/ 4 w 17"/>
                <a:gd name="T5" fmla="*/ 13 h 13"/>
                <a:gd name="T6" fmla="*/ 16 w 17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1" name="Freeform 153"/>
            <p:cNvSpPr/>
            <p:nvPr/>
          </p:nvSpPr>
          <p:spPr bwMode="auto">
            <a:xfrm>
              <a:off x="4730" y="1231"/>
              <a:ext cx="11" cy="11"/>
            </a:xfrm>
            <a:custGeom>
              <a:avLst/>
              <a:gdLst>
                <a:gd name="T0" fmla="*/ 7 w 9"/>
                <a:gd name="T1" fmla="*/ 2 h 9"/>
                <a:gd name="T2" fmla="*/ 2 w 9"/>
                <a:gd name="T3" fmla="*/ 8 h 9"/>
                <a:gd name="T4" fmla="*/ 7 w 9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2" name="Freeform 154"/>
            <p:cNvSpPr/>
            <p:nvPr/>
          </p:nvSpPr>
          <p:spPr bwMode="auto">
            <a:xfrm>
              <a:off x="4748" y="1217"/>
              <a:ext cx="8" cy="8"/>
            </a:xfrm>
            <a:custGeom>
              <a:avLst/>
              <a:gdLst>
                <a:gd name="T0" fmla="*/ 6 w 7"/>
                <a:gd name="T1" fmla="*/ 1 h 6"/>
                <a:gd name="T2" fmla="*/ 2 w 7"/>
                <a:gd name="T3" fmla="*/ 4 h 6"/>
                <a:gd name="T4" fmla="*/ 6 w 7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3" name="Freeform 155"/>
            <p:cNvSpPr/>
            <p:nvPr/>
          </p:nvSpPr>
          <p:spPr bwMode="auto">
            <a:xfrm>
              <a:off x="4776" y="1161"/>
              <a:ext cx="14" cy="11"/>
            </a:xfrm>
            <a:custGeom>
              <a:avLst/>
              <a:gdLst>
                <a:gd name="T0" fmla="*/ 9 w 11"/>
                <a:gd name="T1" fmla="*/ 1 h 9"/>
                <a:gd name="T2" fmla="*/ 3 w 11"/>
                <a:gd name="T3" fmla="*/ 4 h 9"/>
                <a:gd name="T4" fmla="*/ 3 w 11"/>
                <a:gd name="T5" fmla="*/ 9 h 9"/>
                <a:gd name="T6" fmla="*/ 9 w 11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4" name="Freeform 156"/>
            <p:cNvSpPr/>
            <p:nvPr/>
          </p:nvSpPr>
          <p:spPr bwMode="auto">
            <a:xfrm>
              <a:off x="4770" y="1190"/>
              <a:ext cx="4" cy="3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5" name="Freeform 157"/>
            <p:cNvSpPr/>
            <p:nvPr/>
          </p:nvSpPr>
          <p:spPr bwMode="auto">
            <a:xfrm>
              <a:off x="4481" y="1540"/>
              <a:ext cx="3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16" name="Freeform 158"/>
            <p:cNvSpPr/>
            <p:nvPr/>
          </p:nvSpPr>
          <p:spPr bwMode="auto">
            <a:xfrm>
              <a:off x="3114" y="2471"/>
              <a:ext cx="27" cy="35"/>
            </a:xfrm>
            <a:custGeom>
              <a:avLst/>
              <a:gdLst>
                <a:gd name="T0" fmla="*/ 4 w 22"/>
                <a:gd name="T1" fmla="*/ 25 h 29"/>
                <a:gd name="T2" fmla="*/ 19 w 22"/>
                <a:gd name="T3" fmla="*/ 7 h 29"/>
                <a:gd name="T4" fmla="*/ 22 w 22"/>
                <a:gd name="T5" fmla="*/ 0 h 29"/>
                <a:gd name="T6" fmla="*/ 5 w 22"/>
                <a:gd name="T7" fmla="*/ 0 h 29"/>
                <a:gd name="T8" fmla="*/ 4 w 22"/>
                <a:gd name="T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317" name="椭圆 316"/>
          <p:cNvSpPr/>
          <p:nvPr/>
        </p:nvSpPr>
        <p:spPr>
          <a:xfrm>
            <a:off x="3135280" y="1382625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srgbClr val="8A0200"/>
                </a:solidFill>
              </a:rPr>
              <a:t>1</a:t>
            </a:r>
            <a:endParaRPr lang="zh-CN" altLang="en-US" sz="1350" b="1" dirty="0">
              <a:solidFill>
                <a:srgbClr val="8A0200"/>
              </a:solidFill>
            </a:endParaRPr>
          </a:p>
        </p:txBody>
      </p:sp>
      <p:sp>
        <p:nvSpPr>
          <p:cNvPr id="318" name="椭圆 317"/>
          <p:cNvSpPr/>
          <p:nvPr/>
        </p:nvSpPr>
        <p:spPr>
          <a:xfrm>
            <a:off x="6522812" y="2006545"/>
            <a:ext cx="242118" cy="2421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altLang="zh-CN" sz="13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endParaRPr lang="zh-CN" altLang="en-US" sz="13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19" name="组合 318"/>
          <p:cNvGrpSpPr/>
          <p:nvPr/>
        </p:nvGrpSpPr>
        <p:grpSpPr>
          <a:xfrm>
            <a:off x="1606805" y="3195267"/>
            <a:ext cx="1927434" cy="1101747"/>
            <a:chOff x="1606805" y="3206963"/>
            <a:chExt cx="1927434" cy="1101747"/>
          </a:xfrm>
        </p:grpSpPr>
        <p:sp>
          <p:nvSpPr>
            <p:cNvPr id="320" name="矩形 91"/>
            <p:cNvSpPr>
              <a:spLocks noChangeArrowheads="1"/>
            </p:cNvSpPr>
            <p:nvPr/>
          </p:nvSpPr>
          <p:spPr bwMode="auto">
            <a:xfrm>
              <a:off x="1606805" y="3523880"/>
              <a:ext cx="1927434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拥有国内顶尖的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制作技术、顶级的</a:t>
              </a: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设计团队，坚持精益求精</a:t>
              </a:r>
              <a:endPara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文本框 320"/>
            <p:cNvSpPr txBox="1"/>
            <p:nvPr/>
          </p:nvSpPr>
          <p:spPr>
            <a:xfrm>
              <a:off x="1834292" y="3206963"/>
              <a:ext cx="1591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lang="zh-CN" altLang="en-US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点击添加标题</a:t>
              </a:r>
              <a:endParaRPr lang="zh-CN" alt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5830635" y="3201893"/>
            <a:ext cx="1966432" cy="1095121"/>
            <a:chOff x="5830635" y="3213589"/>
            <a:chExt cx="1966432" cy="1095121"/>
          </a:xfrm>
        </p:grpSpPr>
        <p:sp>
          <p:nvSpPr>
            <p:cNvPr id="323" name="矩形 91"/>
            <p:cNvSpPr>
              <a:spLocks noChangeArrowheads="1"/>
            </p:cNvSpPr>
            <p:nvPr/>
          </p:nvSpPr>
          <p:spPr bwMode="auto">
            <a:xfrm>
              <a:off x="5830635" y="3523880"/>
              <a:ext cx="1966432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  <a:defRPr/>
              </a:pPr>
              <a:r>
                <a:rPr lang="en-US" altLang="zh-CN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rPr>
                <a:t>5years of making professional PPT, 500 case studies for the classical PPT.</a:t>
              </a:r>
              <a:endPara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4" name="文本框 323"/>
            <p:cNvSpPr txBox="1"/>
            <p:nvPr/>
          </p:nvSpPr>
          <p:spPr>
            <a:xfrm>
              <a:off x="6101356" y="3213589"/>
              <a:ext cx="1363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400" b="1" spc="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2.Add a title</a:t>
              </a:r>
              <a:endParaRPr lang="zh-CN" altLang="en-US" sz="1400" b="1" spc="1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14857" y="4898664"/>
            <a:ext cx="10120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600" b="1" spc="110" dirty="0">
                <a:ln w="6350">
                  <a:noFill/>
                </a:ln>
                <a:solidFill>
                  <a:srgbClr val="8A0200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www.rapidppt.com</a:t>
            </a:r>
            <a:endParaRPr lang="zh-CN" altLang="en-US" sz="600" b="1" spc="110" dirty="0">
              <a:ln w="6350">
                <a:noFill/>
              </a:ln>
              <a:solidFill>
                <a:srgbClr val="8A0200"/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907"/>
            <a:ext cx="9188159" cy="61259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10941" y="2728077"/>
            <a:ext cx="1843429" cy="1068512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37534" y="2809500"/>
            <a:ext cx="1790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ts val="1500"/>
              </a:lnSpc>
              <a:spcBef>
                <a:spcPct val="0"/>
              </a:spcBef>
              <a:defRPr/>
            </a:pP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</a:t>
            </a:r>
            <a:r>
              <a:rPr lang="zh-CN" altLang="en-US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拥有国内顶尖的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000" kern="11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</a:t>
            </a:r>
            <a:endParaRPr lang="zh-CN" altLang="en-US" sz="1000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1715" y="1471345"/>
            <a:ext cx="1743100" cy="820837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7515" y="1461185"/>
            <a:ext cx="1550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zh-CN" altLang="en-US" sz="4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拼搏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7" name="图示 6"/>
          <p:cNvGraphicFramePr/>
          <p:nvPr/>
        </p:nvGraphicFramePr>
        <p:xfrm>
          <a:off x="730329" y="1396161"/>
          <a:ext cx="3625713" cy="24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871767" y="1243535"/>
            <a:ext cx="3510855" cy="2641092"/>
            <a:chOff x="4871767" y="1243535"/>
            <a:chExt cx="3510855" cy="2641092"/>
          </a:xfrm>
        </p:grpSpPr>
        <p:grpSp>
          <p:nvGrpSpPr>
            <p:cNvPr id="9" name="组合 8"/>
            <p:cNvGrpSpPr/>
            <p:nvPr/>
          </p:nvGrpSpPr>
          <p:grpSpPr>
            <a:xfrm>
              <a:off x="4871767" y="1696212"/>
              <a:ext cx="3510855" cy="2188415"/>
              <a:chOff x="4944654" y="1696212"/>
              <a:chExt cx="3510855" cy="2188415"/>
            </a:xfrm>
          </p:grpSpPr>
          <p:sp>
            <p:nvSpPr>
              <p:cNvPr id="13" name="矩形 12"/>
              <p:cNvSpPr>
                <a:spLocks noChangeArrowheads="1"/>
              </p:cNvSpPr>
              <p:nvPr/>
            </p:nvSpPr>
            <p:spPr bwMode="auto">
              <a:xfrm>
                <a:off x="4944656" y="1696212"/>
                <a:ext cx="3510853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拥有国内顶尖的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制作技术、顶级的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设计团队，坚持精益求精、拒绝平庸的做事精神，帮助您实现美观、精致、严谨、动感的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展示效果，让您的</a:t>
                </a: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创造卓越价值</a:t>
                </a:r>
                <a:endParaRPr lang="zh-CN" altLang="en-US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>
                <a:spLocks noChangeArrowheads="1"/>
              </p:cNvSpPr>
              <p:nvPr/>
            </p:nvSpPr>
            <p:spPr bwMode="auto">
              <a:xfrm>
                <a:off x="4944654" y="2776631"/>
                <a:ext cx="351085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50000"/>
                  </a:lnSpc>
                  <a:defRPr/>
                </a:pPr>
                <a:r>
                  <a:rPr lang="en-US" altLang="zh-CN" sz="1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rPr>
                  <a:t>5years of making professional PPT, 500 case studies for the classical PPT, make sure you will be satisfied. ……RAPIDPPT differs from the traditional production model, and create a new PPT experience.</a:t>
                </a:r>
                <a:endParaRPr lang="en-US" altLang="zh-CN" sz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871767" y="1243535"/>
              <a:ext cx="2225058" cy="384242"/>
              <a:chOff x="723983" y="1289689"/>
              <a:chExt cx="2225058" cy="384242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23983" y="1289689"/>
                <a:ext cx="1267801" cy="3570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zh-CN" altLang="en-US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869133" y="1316910"/>
                <a:ext cx="1079908" cy="35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50000"/>
                  </a:lnSpc>
                </a:pPr>
                <a:r>
                  <a:rPr lang="en-US" altLang="zh-CN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zh-CN" altLang="en-US" sz="13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5219117" y="613855"/>
            <a:ext cx="3300989" cy="3300989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glow rad="1905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17737" y="692433"/>
            <a:ext cx="3418066" cy="3747438"/>
            <a:chOff x="4731556" y="372318"/>
            <a:chExt cx="4152114" cy="45522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556" y="372318"/>
              <a:ext cx="4152114" cy="4206795"/>
            </a:xfrm>
            <a:prstGeom prst="rect">
              <a:avLst/>
            </a:prstGeom>
            <a:effectLst/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7593" y="4486555"/>
              <a:ext cx="1982363" cy="437981"/>
            </a:xfrm>
            <a:prstGeom prst="rect">
              <a:avLst/>
            </a:prstGeom>
          </p:spPr>
        </p:pic>
      </p:grpSp>
      <p:cxnSp>
        <p:nvCxnSpPr>
          <p:cNvPr id="12" name="直接连接符 11"/>
          <p:cNvCxnSpPr/>
          <p:nvPr/>
        </p:nvCxnSpPr>
        <p:spPr>
          <a:xfrm>
            <a:off x="2700243" y="91913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131183" y="1741418"/>
            <a:ext cx="1377982" cy="1097598"/>
            <a:chOff x="1131183" y="1748191"/>
            <a:chExt cx="1377982" cy="1097598"/>
          </a:xfrm>
        </p:grpSpPr>
        <p:sp>
          <p:nvSpPr>
            <p:cNvPr id="36" name="矩形 35"/>
            <p:cNvSpPr/>
            <p:nvPr/>
          </p:nvSpPr>
          <p:spPr>
            <a:xfrm>
              <a:off x="1131183" y="1748191"/>
              <a:ext cx="1235678" cy="1097598"/>
            </a:xfrm>
            <a:prstGeom prst="rect">
              <a:avLst/>
            </a:prstGeom>
            <a:solidFill>
              <a:schemeClr val="tx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217533" y="1776373"/>
              <a:ext cx="1291632" cy="1017925"/>
              <a:chOff x="1012037" y="1777976"/>
              <a:chExt cx="1291632" cy="1017925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1012037" y="2626624"/>
                <a:ext cx="129163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800" spc="80">
                    <a:solidFill>
                      <a:srgbClr val="231F20"/>
                    </a:solidFill>
                    <a:latin typeface="百度综艺简体" panose="02010601030101010101" pitchFamily="2" charset="-122"/>
                    <a:ea typeface="百度综艺简体" panose="02010601030101010101" pitchFamily="2" charset="-122"/>
                  </a:defRPr>
                </a:lvl1pPr>
              </a:lstStyle>
              <a:p>
                <a:pPr algn="just" defTabSz="685800"/>
                <a:r>
                  <a:rPr lang="zh-CN" altLang="en-US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通用型</a:t>
                </a:r>
                <a:r>
                  <a:rPr lang="en-US" altLang="zh-CN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500" b="1" spc="150" dirty="0">
                    <a:solidFill>
                      <a:prstClr val="white">
                        <a:alpha val="89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</a:t>
                </a:r>
                <a:endParaRPr lang="zh-CN" altLang="en-US" sz="500" b="1" spc="150" dirty="0">
                  <a:solidFill>
                    <a:prstClr val="white">
                      <a:alpha val="89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3"/>
              <p:cNvSpPr>
                <a:spLocks noChangeArrowheads="1"/>
              </p:cNvSpPr>
              <p:nvPr/>
            </p:nvSpPr>
            <p:spPr bwMode="auto">
              <a:xfrm flipH="1">
                <a:off x="1030915" y="1777976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US" altLang="zh-CN" sz="1200" b="1" dirty="0">
                    <a:solidFill>
                      <a:prstClr val="white">
                        <a:alpha val="89000"/>
                      </a:prstClr>
                    </a:solidFill>
                    <a:latin typeface="Arial" panose="020B0604020202020204" pitchFamily="34" charset="0"/>
                    <a:ea typeface="方正小标宋简体" panose="02010601030101010101" pitchFamily="65" charset="-122"/>
                    <a:cs typeface="Arial" panose="020B0604020202020204" pitchFamily="34" charset="0"/>
                  </a:rPr>
                  <a:t>RAPIDPPT</a:t>
                </a:r>
                <a:endParaRPr lang="en-US" altLang="zh-CN" sz="1200" b="1" dirty="0">
                  <a:solidFill>
                    <a:prstClr val="white">
                      <a:alpha val="89000"/>
                    </a:prstClr>
                  </a:solidFill>
                  <a:latin typeface="Arial" panose="020B0604020202020204" pitchFamily="34" charset="0"/>
                  <a:ea typeface="方正小标宋简体" panose="02010601030101010101" pitchFamily="65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020867" y="2215122"/>
                <a:ext cx="128280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3200" b="1" spc="-110">
                    <a:solidFill>
                      <a:schemeClr val="bg1">
                        <a:alpha val="81000"/>
                      </a:schemeClr>
                    </a:solidFill>
                    <a:latin typeface="NanLiHei_Eurostile" panose="02010600030101010101" pitchFamily="2" charset="-122"/>
                    <a:ea typeface="NanLiHei_Eurostile" panose="02010600030101010101" pitchFamily="2" charset="-122"/>
                  </a:defRPr>
                </a:lvl1pPr>
              </a:lstStyle>
              <a:p>
                <a:pPr defTabSz="685800"/>
                <a:r>
                  <a:rPr lang="en-US" altLang="zh-CN" sz="500" b="0" spc="60" dirty="0">
                    <a:solidFill>
                      <a:prstClr val="white">
                        <a:alpha val="89000"/>
                      </a:prst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Shanghai Rapidesign Advertising Co.,ltd, http://www.rapidesign.cn, http://www.rapidppt.com, 4006018802.</a:t>
                </a:r>
                <a:endParaRPr lang="zh-CN" altLang="en-US" sz="500" b="0" spc="60" dirty="0">
                  <a:solidFill>
                    <a:prstClr val="white">
                      <a:alpha val="89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536436" y="2057598"/>
                <a:ext cx="144000" cy="144000"/>
              </a:xfrm>
              <a:prstGeom prst="ellipse">
                <a:avLst/>
              </a:prstGeom>
              <a:solidFill>
                <a:srgbClr val="8A0200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327955" y="2057598"/>
                <a:ext cx="144000" cy="144000"/>
              </a:xfrm>
              <a:prstGeom prst="ellipse">
                <a:avLst/>
              </a:prstGeom>
              <a:solidFill>
                <a:srgbClr val="C20001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119474" y="2057598"/>
                <a:ext cx="144000" cy="144000"/>
              </a:xfrm>
              <a:prstGeom prst="ellipse">
                <a:avLst/>
              </a:prstGeom>
              <a:solidFill>
                <a:srgbClr val="E30012">
                  <a:alpha val="89000"/>
                </a:srgb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30012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1744918" y="2057598"/>
                <a:ext cx="144000" cy="144000"/>
              </a:xfrm>
              <a:prstGeom prst="ellipse">
                <a:avLst/>
              </a:prstGeom>
              <a:solidFill>
                <a:schemeClr val="bg1">
                  <a:lumMod val="50000"/>
                  <a:alpha val="89000"/>
                </a:schemeClr>
              </a:solidFill>
              <a:ln w="9525">
                <a:solidFill>
                  <a:schemeClr val="bg1">
                    <a:alpha val="8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3387000" y="2202578"/>
            <a:ext cx="294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dist" defTabSz="685800"/>
            <a:r>
              <a:rPr lang="zh-CN" altLang="en-US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谢谢观看</a:t>
            </a:r>
            <a:endParaRPr lang="zh-CN" altLang="en-US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矩形 23"/>
          <p:cNvSpPr>
            <a:spLocks noChangeArrowheads="1"/>
          </p:cNvSpPr>
          <p:nvPr/>
        </p:nvSpPr>
        <p:spPr bwMode="auto">
          <a:xfrm flipH="1">
            <a:off x="3356264" y="1606488"/>
            <a:ext cx="294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/>
            <a:r>
              <a:rPr lang="en-US" altLang="zh-CN" sz="36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THANK YOU</a:t>
            </a:r>
            <a:endParaRPr lang="zh-CN" altLang="en-US" sz="3600" b="1" spc="190" dirty="0">
              <a:ln w="6350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4" y="106972"/>
            <a:ext cx="767909" cy="299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3073906" y="1073656"/>
            <a:ext cx="3276000" cy="3276000"/>
          </a:xfrm>
          <a:prstGeom prst="ellipse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glow rad="1905000">
              <a:schemeClr val="bg1">
                <a:alpha val="8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05" y="708740"/>
            <a:ext cx="1380424" cy="9065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803427" y="1392443"/>
            <a:ext cx="1796646" cy="950378"/>
            <a:chOff x="4621798" y="1403882"/>
            <a:chExt cx="1796646" cy="950378"/>
          </a:xfrm>
        </p:grpSpPr>
        <p:sp>
          <p:nvSpPr>
            <p:cNvPr id="9" name="文本框 8"/>
            <p:cNvSpPr txBox="1"/>
            <p:nvPr/>
          </p:nvSpPr>
          <p:spPr>
            <a:xfrm>
              <a:off x="5320462" y="1831040"/>
              <a:ext cx="1097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 spc="30">
                  <a:ln w="635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defRPr>
              </a:lvl1pPr>
            </a:lstStyle>
            <a:p>
              <a:pPr algn="dist" defTabSz="685800"/>
              <a:r>
                <a:rPr lang="zh-CN" altLang="en-US" sz="280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目录</a:t>
              </a:r>
              <a:endParaRPr lang="zh-CN" altLang="en-US" sz="280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矩形 23"/>
            <p:cNvSpPr>
              <a:spLocks noChangeArrowheads="1"/>
            </p:cNvSpPr>
            <p:nvPr/>
          </p:nvSpPr>
          <p:spPr bwMode="auto">
            <a:xfrm flipH="1">
              <a:off x="4621798" y="1403882"/>
              <a:ext cx="1796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zh-CN" sz="2800" b="1" spc="190" dirty="0">
                  <a:ln w="6350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方正中倩简体" panose="03000509000000000000" pitchFamily="65" charset="-122"/>
                  <a:ea typeface="方正中倩简体" panose="03000509000000000000" pitchFamily="65" charset="-122"/>
                </a:rPr>
                <a:t>Contents</a:t>
              </a:r>
              <a:endParaRPr lang="zh-CN" altLang="en-US" sz="2800" b="1" spc="190" dirty="0">
                <a:ln w="6350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94886" y="2002130"/>
            <a:ext cx="2236900" cy="291142"/>
            <a:chOff x="3786973" y="1972549"/>
            <a:chExt cx="2236900" cy="291142"/>
          </a:xfrm>
        </p:grpSpPr>
        <p:grpSp>
          <p:nvGrpSpPr>
            <p:cNvPr id="16" name="组合 15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rgbClr val="D00107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94886" y="2364549"/>
            <a:ext cx="2236900" cy="291142"/>
            <a:chOff x="3786973" y="1972549"/>
            <a:chExt cx="2236900" cy="291142"/>
          </a:xfrm>
        </p:grpSpPr>
        <p:grpSp>
          <p:nvGrpSpPr>
            <p:cNvPr id="19" name="组合 1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94886" y="2726968"/>
            <a:ext cx="2236900" cy="291142"/>
            <a:chOff x="3786973" y="1972549"/>
            <a:chExt cx="2236900" cy="291142"/>
          </a:xfrm>
        </p:grpSpPr>
        <p:grpSp>
          <p:nvGrpSpPr>
            <p:cNvPr id="24" name="组合 23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94886" y="3089386"/>
            <a:ext cx="2236900" cy="291142"/>
            <a:chOff x="3786973" y="1972549"/>
            <a:chExt cx="2236900" cy="291142"/>
          </a:xfrm>
        </p:grpSpPr>
        <p:grpSp>
          <p:nvGrpSpPr>
            <p:cNvPr id="29" name="组合 28"/>
            <p:cNvGrpSpPr/>
            <p:nvPr/>
          </p:nvGrpSpPr>
          <p:grpSpPr>
            <a:xfrm>
              <a:off x="3918433" y="1972549"/>
              <a:ext cx="2105440" cy="291142"/>
              <a:chOff x="3918433" y="1972549"/>
              <a:chExt cx="2105440" cy="29114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987561" y="1993489"/>
                <a:ext cx="1036312" cy="270202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en-US" altLang="zh-CN" sz="1100" kern="110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Add a title</a:t>
                </a:r>
                <a:endParaRPr lang="en-US" altLang="zh-CN" sz="1100" kern="110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918433" y="1972549"/>
                <a:ext cx="1211980" cy="273216"/>
              </a:xfrm>
              <a:prstGeom prst="rect">
                <a:avLst/>
              </a:prstGeom>
              <a:noFill/>
            </p:spPr>
            <p:txBody>
              <a:bodyPr wrap="square" lIns="72000" spcCol="108000" rtlCol="0">
                <a:spAutoFit/>
              </a:bodyPr>
              <a:lstStyle/>
              <a:p>
                <a:pPr algn="just" defTabSz="685800">
                  <a:lnSpc>
                    <a:spcPts val="1500"/>
                  </a:lnSpc>
                  <a:defRPr/>
                </a:pPr>
                <a:r>
                  <a:rPr lang="zh-CN" altLang="en-US" sz="1200" kern="1100" spc="150" dirty="0">
                    <a:solidFill>
                      <a:prstClr val="white">
                        <a:lumMod val="8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altLang="zh-CN" sz="1100" kern="1100" spc="150" dirty="0">
                  <a:solidFill>
                    <a:prstClr val="white">
                      <a:lumMod val="8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 flipV="1">
              <a:off x="3786973" y="2056805"/>
              <a:ext cx="82800" cy="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3774182" y="1317795"/>
            <a:ext cx="0" cy="2740896"/>
          </a:xfrm>
          <a:prstGeom prst="line">
            <a:avLst/>
          </a:prstGeom>
          <a:ln w="9525">
            <a:gradFill>
              <a:gsLst>
                <a:gs pos="1200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rgbClr val="262626"/>
                </a:gs>
                <a:gs pos="95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  <a:effectLst>
            <a:outerShdw blurRad="25400" dist="12700" dir="8100000" sx="99000" sy="99000" algn="tr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114857" y="4898664"/>
            <a:ext cx="101200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/>
            <a:r>
              <a:rPr lang="en-US" altLang="zh-CN" sz="600" b="1" spc="110" dirty="0">
                <a:ln w="6350">
                  <a:noFill/>
                </a:ln>
                <a:solidFill>
                  <a:srgbClr val="8A0200"/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rPr>
              <a:t>www.rapidppt.com</a:t>
            </a:r>
            <a:endParaRPr lang="zh-CN" altLang="en-US" sz="600" b="1" spc="110" dirty="0">
              <a:ln w="6350">
                <a:noFill/>
              </a:ln>
              <a:solidFill>
                <a:srgbClr val="8A0200"/>
              </a:solidFill>
              <a:latin typeface="方正中倩简体" panose="03000509000000000000" pitchFamily="65" charset="-122"/>
              <a:ea typeface="方正中倩简体" panose="03000509000000000000" pitchFamily="65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53726" y="1574293"/>
            <a:ext cx="489446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192222" y="1192023"/>
            <a:ext cx="3527996" cy="2670324"/>
            <a:chOff x="105161" y="801097"/>
            <a:chExt cx="3834378" cy="2902223"/>
          </a:xfrm>
        </p:grpSpPr>
        <p:sp>
          <p:nvSpPr>
            <p:cNvPr id="9" name="矩形 8"/>
            <p:cNvSpPr/>
            <p:nvPr/>
          </p:nvSpPr>
          <p:spPr>
            <a:xfrm>
              <a:off x="316380" y="848741"/>
              <a:ext cx="3623159" cy="2854579"/>
            </a:xfrm>
            <a:prstGeom prst="rect">
              <a:avLst/>
            </a:prstGeom>
            <a:solidFill>
              <a:srgbClr val="8A0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8675" y="904543"/>
              <a:ext cx="3478568" cy="2742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1" y="801097"/>
              <a:ext cx="3770033" cy="2862721"/>
            </a:xfrm>
            <a:prstGeom prst="rect">
              <a:avLst/>
            </a:prstGeom>
          </p:spPr>
        </p:pic>
      </p:grp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53727" y="2384792"/>
            <a:ext cx="489446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75003" y="981192"/>
            <a:ext cx="621338" cy="621338"/>
            <a:chOff x="1661309" y="1098045"/>
            <a:chExt cx="621338" cy="621338"/>
          </a:xfrm>
        </p:grpSpPr>
        <p:sp>
          <p:nvSpPr>
            <p:cNvPr id="14" name="椭圆 13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8A020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32460" y="981192"/>
            <a:ext cx="621338" cy="621338"/>
            <a:chOff x="1661309" y="1098045"/>
            <a:chExt cx="621338" cy="621338"/>
          </a:xfrm>
        </p:grpSpPr>
        <p:sp>
          <p:nvSpPr>
            <p:cNvPr id="17" name="椭圆 16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884801" y="981192"/>
            <a:ext cx="621338" cy="621338"/>
            <a:chOff x="1661309" y="1098045"/>
            <a:chExt cx="621338" cy="621338"/>
          </a:xfrm>
        </p:grpSpPr>
        <p:sp>
          <p:nvSpPr>
            <p:cNvPr id="20" name="椭圆 19"/>
            <p:cNvSpPr/>
            <p:nvPr/>
          </p:nvSpPr>
          <p:spPr>
            <a:xfrm>
              <a:off x="1661309" y="1098045"/>
              <a:ext cx="621338" cy="621338"/>
            </a:xfrm>
            <a:prstGeom prst="ellipse">
              <a:avLst/>
            </a:prstGeom>
            <a:solidFill>
              <a:srgbClr val="8A0200">
                <a:alpha val="91000"/>
              </a:srgb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727856" y="1164592"/>
              <a:ext cx="488244" cy="488244"/>
            </a:xfrm>
            <a:prstGeom prst="ellipse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altLang="zh-CN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43767" y="1698992"/>
            <a:ext cx="2252870" cy="2438521"/>
            <a:chOff x="943767" y="1668256"/>
            <a:chExt cx="2252870" cy="2438521"/>
          </a:xfrm>
        </p:grpSpPr>
        <p:grpSp>
          <p:nvGrpSpPr>
            <p:cNvPr id="23" name="组合 22"/>
            <p:cNvGrpSpPr/>
            <p:nvPr/>
          </p:nvGrpSpPr>
          <p:grpSpPr>
            <a:xfrm>
              <a:off x="943767" y="1668256"/>
              <a:ext cx="2252870" cy="2438521"/>
              <a:chOff x="943767" y="1668256"/>
              <a:chExt cx="2252870" cy="2438521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943767" y="1668256"/>
                <a:ext cx="2252870" cy="2438521"/>
              </a:xfrm>
              <a:prstGeom prst="rect">
                <a:avLst/>
              </a:prstGeom>
              <a:solidFill>
                <a:srgbClr val="8A02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073259" y="1829920"/>
                <a:ext cx="1950398" cy="1350018"/>
                <a:chOff x="1073259" y="1822578"/>
                <a:chExt cx="1950398" cy="1350018"/>
              </a:xfrm>
            </p:grpSpPr>
            <p:sp>
              <p:nvSpPr>
                <p:cNvPr id="27" name="文本框 26"/>
                <p:cNvSpPr txBox="1"/>
                <p:nvPr/>
              </p:nvSpPr>
              <p:spPr>
                <a:xfrm>
                  <a:off x="1429948" y="1822578"/>
                  <a:ext cx="13346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矩形 1"/>
                <p:cNvSpPr>
                  <a:spLocks noChangeArrowheads="1"/>
                </p:cNvSpPr>
                <p:nvPr/>
              </p:nvSpPr>
              <p:spPr bwMode="auto">
                <a:xfrm>
                  <a:off x="1073259" y="2156933"/>
                  <a:ext cx="1950398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904" y="3293958"/>
              <a:ext cx="491720" cy="50993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3501224" y="1698992"/>
            <a:ext cx="2252870" cy="2438521"/>
            <a:chOff x="3501224" y="1668256"/>
            <a:chExt cx="2252870" cy="2438521"/>
          </a:xfrm>
        </p:grpSpPr>
        <p:grpSp>
          <p:nvGrpSpPr>
            <p:cNvPr id="30" name="组合 29"/>
            <p:cNvGrpSpPr/>
            <p:nvPr/>
          </p:nvGrpSpPr>
          <p:grpSpPr>
            <a:xfrm>
              <a:off x="3501224" y="1668256"/>
              <a:ext cx="2252870" cy="2438521"/>
              <a:chOff x="3501224" y="1668256"/>
              <a:chExt cx="2252870" cy="243852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3501224" y="1668256"/>
                <a:ext cx="2252870" cy="243852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3607701" y="1829920"/>
                <a:ext cx="2081006" cy="1418820"/>
                <a:chOff x="3607701" y="1900870"/>
                <a:chExt cx="2081006" cy="1418820"/>
              </a:xfrm>
            </p:grpSpPr>
            <p:sp>
              <p:nvSpPr>
                <p:cNvPr id="34" name="文本框 33"/>
                <p:cNvSpPr txBox="1"/>
                <p:nvPr/>
              </p:nvSpPr>
              <p:spPr>
                <a:xfrm>
                  <a:off x="4035783" y="1900870"/>
                  <a:ext cx="12407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矩形 1"/>
                <p:cNvSpPr>
                  <a:spLocks noChangeArrowheads="1"/>
                </p:cNvSpPr>
                <p:nvPr/>
              </p:nvSpPr>
              <p:spPr bwMode="auto">
                <a:xfrm>
                  <a:off x="3607701" y="2211694"/>
                  <a:ext cx="2081006" cy="11079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100" dirty="0">
                      <a:solidFill>
                        <a:prstClr val="white"/>
                      </a:solidFill>
                      <a:latin typeface="Arial" panose="020B0604020202020204" pitchFamily="34" charset="0"/>
                    </a:rPr>
                    <a:t>5years of making professional PPT, 500 case studies for the classical PPT, make sure you will be satisfied</a:t>
                  </a:r>
                  <a:endParaRPr lang="en-US" altLang="zh-CN" sz="110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4866" y="3341814"/>
              <a:ext cx="360224" cy="514606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6051006" y="1698992"/>
            <a:ext cx="2252870" cy="2438521"/>
            <a:chOff x="6051006" y="1668256"/>
            <a:chExt cx="2252870" cy="2438521"/>
          </a:xfrm>
        </p:grpSpPr>
        <p:grpSp>
          <p:nvGrpSpPr>
            <p:cNvPr id="37" name="组合 36"/>
            <p:cNvGrpSpPr/>
            <p:nvPr/>
          </p:nvGrpSpPr>
          <p:grpSpPr>
            <a:xfrm>
              <a:off x="6051006" y="1668256"/>
              <a:ext cx="2252870" cy="2438521"/>
              <a:chOff x="6051006" y="1668256"/>
              <a:chExt cx="2252870" cy="2438521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6051006" y="1668256"/>
                <a:ext cx="2252870" cy="2438521"/>
              </a:xfrm>
              <a:prstGeom prst="rect">
                <a:avLst/>
              </a:prstGeom>
              <a:solidFill>
                <a:srgbClr val="8A02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6164556" y="1829920"/>
                <a:ext cx="2081006" cy="1322831"/>
                <a:chOff x="6164556" y="1880082"/>
                <a:chExt cx="2081006" cy="1322831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6535665" y="1880082"/>
                  <a:ext cx="13387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zh-CN" altLang="en-US" sz="1400" b="1" spc="1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点击添加标题</a:t>
                  </a:r>
                  <a:endParaRPr lang="zh-CN" altLang="en-US" sz="1400" b="1" spc="100" dirty="0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矩形 1"/>
                <p:cNvSpPr>
                  <a:spLocks noChangeArrowheads="1"/>
                </p:cNvSpPr>
                <p:nvPr/>
              </p:nvSpPr>
              <p:spPr bwMode="auto">
                <a:xfrm>
                  <a:off x="6164556" y="2214437"/>
                  <a:ext cx="2081006" cy="9884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上海锐普广告有限公司是中国第一家精品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设计机构。拥有国内顶尖的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9578" y="3373420"/>
              <a:ext cx="488245" cy="332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182831" y="994723"/>
            <a:ext cx="1870030" cy="3252722"/>
            <a:chOff x="1137785" y="950456"/>
            <a:chExt cx="1870030" cy="3252722"/>
          </a:xfrm>
        </p:grpSpPr>
        <p:grpSp>
          <p:nvGrpSpPr>
            <p:cNvPr id="8" name="组合 7"/>
            <p:cNvGrpSpPr/>
            <p:nvPr/>
          </p:nvGrpSpPr>
          <p:grpSpPr>
            <a:xfrm>
              <a:off x="1137785" y="1656505"/>
              <a:ext cx="1870030" cy="2546673"/>
              <a:chOff x="1119757" y="1818417"/>
              <a:chExt cx="1870030" cy="2546673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4380" y="1818417"/>
                <a:ext cx="1585951" cy="13699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8A0200"/>
                </a:solidFill>
              </a:ln>
            </p:spPr>
          </p:pic>
          <p:grpSp>
            <p:nvGrpSpPr>
              <p:cNvPr id="13" name="组合 12"/>
              <p:cNvGrpSpPr/>
              <p:nvPr/>
            </p:nvGrpSpPr>
            <p:grpSpPr>
              <a:xfrm>
                <a:off x="1119757" y="3296122"/>
                <a:ext cx="1870030" cy="1068968"/>
                <a:chOff x="923556" y="1959945"/>
                <a:chExt cx="1870030" cy="1068968"/>
              </a:xfrm>
            </p:grpSpPr>
            <p:sp>
              <p:nvSpPr>
                <p:cNvPr id="14" name="矩形 91"/>
                <p:cNvSpPr>
                  <a:spLocks noChangeArrowheads="1"/>
                </p:cNvSpPr>
                <p:nvPr/>
              </p:nvSpPr>
              <p:spPr bwMode="auto">
                <a:xfrm>
                  <a:off x="923556" y="2244083"/>
                  <a:ext cx="187003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1336146" y="1959945"/>
                  <a:ext cx="10100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1775003" y="950456"/>
              <a:ext cx="621338" cy="621338"/>
              <a:chOff x="1661309" y="1098045"/>
              <a:chExt cx="621338" cy="62133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8A020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762336" y="994723"/>
            <a:ext cx="1981600" cy="3251870"/>
            <a:chOff x="3717290" y="950456"/>
            <a:chExt cx="1981600" cy="3251870"/>
          </a:xfrm>
        </p:grpSpPr>
        <p:grpSp>
          <p:nvGrpSpPr>
            <p:cNvPr id="17" name="组合 16"/>
            <p:cNvGrpSpPr/>
            <p:nvPr/>
          </p:nvGrpSpPr>
          <p:grpSpPr>
            <a:xfrm>
              <a:off x="3717290" y="1662529"/>
              <a:ext cx="1981600" cy="2539797"/>
              <a:chOff x="3699262" y="1824441"/>
              <a:chExt cx="1981600" cy="253979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773758" y="1824441"/>
                <a:ext cx="1674048" cy="1409097"/>
                <a:chOff x="4679949" y="3802158"/>
                <a:chExt cx="1391638" cy="1171384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4679949" y="3802158"/>
                  <a:ext cx="1391638" cy="117138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5348" y="3867959"/>
                  <a:ext cx="1038161" cy="1104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22" name="组合 21"/>
              <p:cNvGrpSpPr/>
              <p:nvPr/>
            </p:nvGrpSpPr>
            <p:grpSpPr>
              <a:xfrm>
                <a:off x="3699262" y="3316351"/>
                <a:ext cx="1981600" cy="1047887"/>
                <a:chOff x="3713581" y="3455497"/>
                <a:chExt cx="1981600" cy="1047887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4125033" y="3455497"/>
                  <a:ext cx="133709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altLang="zh-CN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Add a title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矩形 23"/>
                <p:cNvSpPr>
                  <a:spLocks noChangeArrowheads="1"/>
                </p:cNvSpPr>
                <p:nvPr/>
              </p:nvSpPr>
              <p:spPr bwMode="auto">
                <a:xfrm>
                  <a:off x="3713581" y="3718554"/>
                  <a:ext cx="198160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685800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</a:rPr>
                    <a:t>5years of making professional PPT, 500 case studies for the classical PPT.</a:t>
                  </a:r>
                  <a:endParaRPr lang="en-US" altLang="zh-CN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4332460" y="950456"/>
              <a:ext cx="621338" cy="621338"/>
              <a:chOff x="1661309" y="1098045"/>
              <a:chExt cx="621338" cy="621338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357009" y="994723"/>
            <a:ext cx="1933540" cy="3266883"/>
            <a:chOff x="6311963" y="950456"/>
            <a:chExt cx="1933540" cy="3266883"/>
          </a:xfrm>
        </p:grpSpPr>
        <p:grpSp>
          <p:nvGrpSpPr>
            <p:cNvPr id="28" name="组合 27"/>
            <p:cNvGrpSpPr/>
            <p:nvPr/>
          </p:nvGrpSpPr>
          <p:grpSpPr>
            <a:xfrm>
              <a:off x="6311963" y="1654980"/>
              <a:ext cx="1933540" cy="2562359"/>
              <a:chOff x="6293935" y="1816892"/>
              <a:chExt cx="1933540" cy="2562359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6375316" y="1816892"/>
                <a:ext cx="1627576" cy="1403958"/>
                <a:chOff x="5879147" y="780734"/>
                <a:chExt cx="1380496" cy="1190824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5879147" y="780734"/>
                  <a:ext cx="1380496" cy="11814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rgbClr val="8A02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pic>
              <p:nvPicPr>
                <p:cNvPr id="37" name="图片 3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472" b="18921"/>
                <a:stretch>
                  <a:fillRect/>
                </a:stretch>
              </p:blipFill>
              <p:spPr>
                <a:xfrm>
                  <a:off x="6198636" y="807628"/>
                  <a:ext cx="827195" cy="116393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3" name="组合 32"/>
              <p:cNvGrpSpPr/>
              <p:nvPr/>
            </p:nvGrpSpPr>
            <p:grpSpPr>
              <a:xfrm>
                <a:off x="6293935" y="3297900"/>
                <a:ext cx="1933540" cy="1081351"/>
                <a:chOff x="923555" y="1936265"/>
                <a:chExt cx="1933540" cy="1081351"/>
              </a:xfrm>
            </p:grpSpPr>
            <p:sp>
              <p:nvSpPr>
                <p:cNvPr id="34" name="矩形 91"/>
                <p:cNvSpPr>
                  <a:spLocks noChangeArrowheads="1"/>
                </p:cNvSpPr>
                <p:nvPr/>
              </p:nvSpPr>
              <p:spPr bwMode="auto">
                <a:xfrm>
                  <a:off x="923555" y="2232786"/>
                  <a:ext cx="1933540" cy="7848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拥有国内顶尖的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制作技术、顶级的</a:t>
                  </a:r>
                  <a:r>
                    <a:rPr lang="en-US" altLang="zh-CN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设计团队，坚持精益求精</a:t>
                  </a:r>
                  <a:endParaRPr lang="zh-CN" alt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1355923" y="1936265"/>
                  <a:ext cx="10266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 defTabSz="685800"/>
                  <a:r>
                    <a:rPr lang="zh-CN" altLang="en-US" sz="1400" b="1" spc="10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添加标题</a:t>
                  </a:r>
                  <a:endParaRPr lang="zh-CN" altLang="en-US" sz="1400" b="1" spc="1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6884801" y="950456"/>
              <a:ext cx="621338" cy="621338"/>
              <a:chOff x="1661309" y="1098045"/>
              <a:chExt cx="621338" cy="62133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661309" y="1098045"/>
                <a:ext cx="621338" cy="621338"/>
              </a:xfrm>
              <a:prstGeom prst="ellipse">
                <a:avLst/>
              </a:prstGeom>
              <a:solidFill>
                <a:srgbClr val="8A0200">
                  <a:alpha val="91000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727856" y="1164592"/>
                <a:ext cx="488244" cy="488244"/>
              </a:xfrm>
              <a:prstGeom prst="ellipse">
                <a:avLst/>
              </a:prstGeom>
              <a:solidFill>
                <a:schemeClr val="bg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altLang="zh-CN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6" name="图表 25"/>
          <p:cNvGraphicFramePr/>
          <p:nvPr/>
        </p:nvGraphicFramePr>
        <p:xfrm>
          <a:off x="2004545" y="863615"/>
          <a:ext cx="5483087" cy="365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999" y="221062"/>
            <a:ext cx="454592" cy="2985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86767" y="299599"/>
            <a:ext cx="2208109" cy="304722"/>
            <a:chOff x="616373" y="153312"/>
            <a:chExt cx="1917245" cy="304722"/>
          </a:xfrm>
        </p:grpSpPr>
        <p:sp>
          <p:nvSpPr>
            <p:cNvPr id="4" name="文本框 3"/>
            <p:cNvSpPr txBox="1"/>
            <p:nvPr/>
          </p:nvSpPr>
          <p:spPr>
            <a:xfrm>
              <a:off x="1673739" y="173341"/>
              <a:ext cx="859879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en-US" altLang="zh-CN" sz="1200" b="1" kern="1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a title</a:t>
              </a:r>
              <a:endParaRPr lang="en-US" altLang="zh-CN" sz="1200" b="1" kern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16373" y="153312"/>
              <a:ext cx="1211980" cy="284693"/>
            </a:xfrm>
            <a:prstGeom prst="rect">
              <a:avLst/>
            </a:prstGeom>
            <a:noFill/>
          </p:spPr>
          <p:txBody>
            <a:bodyPr wrap="square" lIns="72000" spcCol="108000" rtlCol="0">
              <a:spAutoFit/>
            </a:bodyPr>
            <a:lstStyle/>
            <a:p>
              <a:pPr algn="just" defTabSz="685800">
                <a:lnSpc>
                  <a:spcPts val="1500"/>
                </a:lnSpc>
                <a:defRPr/>
              </a:pPr>
              <a:r>
                <a:rPr lang="zh-CN" altLang="en-US" sz="1400" b="1" kern="1100" spc="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200" b="1" kern="1100" spc="1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786767" y="851994"/>
            <a:ext cx="78451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</a:t>
            </a:r>
            <a:endParaRPr lang="zh-CN" altLang="en-US" sz="10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786767" y="1405992"/>
            <a:ext cx="7845138" cy="7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RAPIDPPT, the leader of professional PPT designer in China. 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zh-CN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</a:rPr>
              <a:t>5years of making professional PPT, 500 case studies for the classical PPT, make sure you will be satisfied. ……RAPIDPPT differs from the traditional production model, and create a new PPT experience.</a:t>
            </a:r>
            <a:endParaRPr lang="en-US" altLang="zh-CN" sz="10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1616208" y="2218556"/>
          <a:ext cx="6096000" cy="1393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图示 9"/>
          <p:cNvGraphicFramePr/>
          <p:nvPr/>
        </p:nvGraphicFramePr>
        <p:xfrm>
          <a:off x="1615783" y="3117587"/>
          <a:ext cx="6096000" cy="1287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6521</Words>
  <Application>WPS 演示</Application>
  <PresentationFormat>全屏显示(16:9)</PresentationFormat>
  <Paragraphs>445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百度综艺简体</vt:lpstr>
      <vt:lpstr>微软雅黑</vt:lpstr>
      <vt:lpstr>方正小标宋简体</vt:lpstr>
      <vt:lpstr>NanLiHei_Eurostile</vt:lpstr>
      <vt:lpstr>方正中倩简体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2014-11-24T09:00:00Z</dcterms:created>
  <dcterms:modified xsi:type="dcterms:W3CDTF">2018-08-28T09:53:01Z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